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6" r:id="rId3"/>
    <p:sldId id="283" r:id="rId4"/>
    <p:sldId id="264" r:id="rId5"/>
    <p:sldId id="279" r:id="rId6"/>
    <p:sldId id="282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393" autoAdjust="0"/>
  </p:normalViewPr>
  <p:slideViewPr>
    <p:cSldViewPr>
      <p:cViewPr varScale="1">
        <p:scale>
          <a:sx n="70" d="100"/>
          <a:sy n="70" d="100"/>
        </p:scale>
        <p:origin x="-23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6F5F-2487-864E-B479-20646A9C8208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4287E-C398-4642-9246-D26A67ABF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3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8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4287E-C398-4642-9246-D26A67ABF8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0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3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0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9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4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5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5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9919-782D-4933-AC2D-E89C8CFC5DDD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CA408-F658-45A9-BED9-CEA0B35F6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6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362200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/>
              <a:t>Lamar CISD 2014 Citizens’ Bond Advisory Committee </a:t>
            </a:r>
            <a:endParaRPr lang="en-US" sz="3600" dirty="0" smtClean="0"/>
          </a:p>
          <a:p>
            <a:pPr algn="r"/>
            <a:endParaRPr lang="en-US" sz="3600" dirty="0"/>
          </a:p>
          <a:p>
            <a:pPr algn="r"/>
            <a:r>
              <a:rPr lang="en-US" sz="3600" i="1" dirty="0" smtClean="0"/>
              <a:t>June</a:t>
            </a:r>
            <a:r>
              <a:rPr lang="en-US" sz="3600" i="1" dirty="0" smtClean="0"/>
              <a:t> 3, </a:t>
            </a:r>
            <a:r>
              <a:rPr lang="en-US" sz="3600" i="1" dirty="0" smtClean="0"/>
              <a:t>2014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412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Welcome Back!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05000"/>
            <a:ext cx="6629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Welcome </a:t>
            </a:r>
            <a:r>
              <a:rPr lang="en-US" sz="2800" dirty="0" smtClean="0"/>
              <a:t>back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Summary of May 27 group </a:t>
            </a:r>
            <a:r>
              <a:rPr lang="en-US" sz="2800" dirty="0"/>
              <a:t>w</a:t>
            </a:r>
            <a:r>
              <a:rPr lang="en-US" sz="2800" dirty="0" smtClean="0"/>
              <a:t>ork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 smtClean="0"/>
              <a:t>Follow up from notes/comments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 smtClean="0"/>
              <a:t>Review/revise project list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Prioritize projects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Tabulate and rank projects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Develop CBAC recommendation</a:t>
            </a:r>
            <a:endParaRPr lang="en-US" sz="2800" dirty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Next Steps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 smtClean="0"/>
              <a:t>June 17 Board presentation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 smtClean="0"/>
              <a:t>June 24 Public Hearing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37842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Outcomes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905000"/>
            <a:ext cx="6629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dirty="0" smtClean="0"/>
              <a:t>Verify/revise project list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Rate projects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Rank/order projects</a:t>
            </a:r>
          </a:p>
          <a:p>
            <a:pPr marL="342900" indent="-342900">
              <a:buFont typeface="Arial"/>
              <a:buChar char="•"/>
            </a:pPr>
            <a:r>
              <a:rPr lang="en-US" sz="3200" dirty="0" smtClean="0"/>
              <a:t>Develop CBAC recommendation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5786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76400" y="2209800"/>
            <a:ext cx="64008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Summary May 27 </a:t>
            </a:r>
          </a:p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Group Work and Follow Up</a:t>
            </a:r>
          </a:p>
          <a:p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Review/Revise Project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L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ist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7526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9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" y="20727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Process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Step 1: Use your cell phone and the </a:t>
            </a:r>
            <a:r>
              <a:rPr lang="en-US" sz="2400" dirty="0" err="1" smtClean="0"/>
              <a:t>polleverywere</a:t>
            </a:r>
            <a:r>
              <a:rPr lang="en-US" sz="2400" dirty="0" smtClean="0"/>
              <a:t> tool to rate each project according to the following scale.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3600" dirty="0" smtClean="0"/>
              <a:t>Critical (3 </a:t>
            </a:r>
            <a:r>
              <a:rPr lang="en-US" sz="3600" dirty="0" err="1" smtClean="0"/>
              <a:t>pts</a:t>
            </a:r>
            <a:r>
              <a:rPr lang="en-US" sz="3600" dirty="0" smtClean="0"/>
              <a:t>) 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 smtClean="0"/>
              <a:t>High (2 </a:t>
            </a:r>
            <a:r>
              <a:rPr lang="en-US" sz="3600" dirty="0" err="1" smtClean="0"/>
              <a:t>pts</a:t>
            </a:r>
            <a:r>
              <a:rPr lang="en-US" sz="3600" dirty="0" smtClean="0"/>
              <a:t>) 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 smtClean="0"/>
              <a:t>Desired (1 </a:t>
            </a:r>
            <a:r>
              <a:rPr lang="en-US" sz="3600" dirty="0" err="1" smtClean="0"/>
              <a:t>pt</a:t>
            </a:r>
            <a:r>
              <a:rPr lang="en-US" sz="3600" dirty="0" smtClean="0"/>
              <a:t>)</a:t>
            </a:r>
            <a:r>
              <a:rPr lang="en-US" sz="3600" dirty="0" smtClean="0"/>
              <a:t> </a:t>
            </a:r>
          </a:p>
          <a:p>
            <a:pPr lvl="1"/>
            <a:endParaRPr lang="en-US" sz="2400" i="1" dirty="0"/>
          </a:p>
          <a:p>
            <a:pPr lvl="1"/>
            <a:r>
              <a:rPr lang="en-US" sz="2400" i="1" dirty="0" smtClean="0"/>
              <a:t>Individual survey sheets will be available to manually enter data, if needed.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81918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" y="20727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Process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Step 2: Facilitator tabulates scores for each project and sorts the list from highest score (critical) to lowest score (desired). Group will take a break while scores are being tabulated.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538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7" y="20727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199" y="533400"/>
            <a:ext cx="711925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Process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1447800"/>
            <a:ext cx="667762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410355"/>
            <a:ext cx="6629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Step 3: Discuss the results and develop CBAC recommendation.</a:t>
            </a:r>
          </a:p>
          <a:p>
            <a:endParaRPr lang="en-US" sz="3600" dirty="0"/>
          </a:p>
          <a:p>
            <a:r>
              <a:rPr lang="en-US" sz="3600" dirty="0" smtClean="0"/>
              <a:t>Final Task: Select spokesperson for June 17 School Board presentation.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7247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6505</TotalTime>
  <Words>201</Words>
  <Application>Microsoft Macintosh PowerPoint</Application>
  <PresentationFormat>On-screen Show (4:3)</PresentationFormat>
  <Paragraphs>46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Plano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 Oliver</dc:creator>
  <cp:lastModifiedBy>Ken Helvey</cp:lastModifiedBy>
  <cp:revision>50</cp:revision>
  <dcterms:created xsi:type="dcterms:W3CDTF">2011-10-23T19:33:20Z</dcterms:created>
  <dcterms:modified xsi:type="dcterms:W3CDTF">2014-06-02T19:02:53Z</dcterms:modified>
</cp:coreProperties>
</file>