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autoCompressPictures="0">
  <p:sldMasterIdLst>
    <p:sldMasterId id="2147483648" r:id="rId4"/>
  </p:sldMasterIdLst>
  <p:notesMasterIdLst>
    <p:notesMasterId r:id="rId32"/>
  </p:notesMasterIdLst>
  <p:handoutMasterIdLst>
    <p:handoutMasterId r:id="rId33"/>
  </p:handoutMasterIdLst>
  <p:sldIdLst>
    <p:sldId id="326" r:id="rId5"/>
    <p:sldId id="265" r:id="rId6"/>
    <p:sldId id="315" r:id="rId7"/>
    <p:sldId id="309" r:id="rId8"/>
    <p:sldId id="302" r:id="rId9"/>
    <p:sldId id="340" r:id="rId10"/>
    <p:sldId id="310" r:id="rId11"/>
    <p:sldId id="345" r:id="rId12"/>
    <p:sldId id="317" r:id="rId13"/>
    <p:sldId id="322" r:id="rId14"/>
    <p:sldId id="339" r:id="rId15"/>
    <p:sldId id="334" r:id="rId16"/>
    <p:sldId id="323" r:id="rId17"/>
    <p:sldId id="346" r:id="rId18"/>
    <p:sldId id="351" r:id="rId19"/>
    <p:sldId id="348" r:id="rId20"/>
    <p:sldId id="341" r:id="rId21"/>
    <p:sldId id="342" r:id="rId22"/>
    <p:sldId id="349" r:id="rId23"/>
    <p:sldId id="350" r:id="rId24"/>
    <p:sldId id="327" r:id="rId25"/>
    <p:sldId id="328" r:id="rId26"/>
    <p:sldId id="329" r:id="rId27"/>
    <p:sldId id="330" r:id="rId28"/>
    <p:sldId id="331" r:id="rId29"/>
    <p:sldId id="352" r:id="rId30"/>
    <p:sldId id="344" r:id="rId31"/>
  </p:sldIdLst>
  <p:sldSz cx="12192000" cy="6858000"/>
  <p:notesSz cx="7169150" cy="9455150"/>
  <p:embeddedFontLst>
    <p:embeddedFont>
      <p:font typeface="Avenir Next LT Pro" panose="020B0504020202020204" pitchFamily="34" charset="0"/>
      <p:regular r:id="rId34"/>
      <p:bold r:id="rId35"/>
    </p:embeddedFont>
    <p:embeddedFont>
      <p:font typeface="Speak Pro" panose="020B0504020101020102"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0F0637-7A23-4667-8992-32F36EAB88F9}" v="16" dt="2024-10-02T19:18:57.3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font" Target="fonts/font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FA9168-1AA0-4330-93C8-8A2BC786DAAA}"/>
              </a:ext>
            </a:extLst>
          </p:cNvPr>
          <p:cNvSpPr>
            <a:spLocks noGrp="1"/>
          </p:cNvSpPr>
          <p:nvPr>
            <p:ph type="hdr" sz="quarter"/>
          </p:nvPr>
        </p:nvSpPr>
        <p:spPr>
          <a:xfrm>
            <a:off x="0" y="0"/>
            <a:ext cx="3106632" cy="474399"/>
          </a:xfrm>
          <a:prstGeom prst="rect">
            <a:avLst/>
          </a:prstGeom>
        </p:spPr>
        <p:txBody>
          <a:bodyPr vert="horz" lIns="94985" tIns="47493" rIns="94985" bIns="47493" rtlCol="0"/>
          <a:lstStyle>
            <a:lvl1pPr algn="l">
              <a:defRPr sz="1200"/>
            </a:lvl1pPr>
          </a:lstStyle>
          <a:p>
            <a:endParaRPr lang="en-US"/>
          </a:p>
        </p:txBody>
      </p:sp>
      <p:sp>
        <p:nvSpPr>
          <p:cNvPr id="3" name="Date Placeholder 2">
            <a:extLst>
              <a:ext uri="{FF2B5EF4-FFF2-40B4-BE49-F238E27FC236}">
                <a16:creationId xmlns:a16="http://schemas.microsoft.com/office/drawing/2014/main" id="{AC5761D6-F269-4E92-99D5-40AC843D8695}"/>
              </a:ext>
            </a:extLst>
          </p:cNvPr>
          <p:cNvSpPr>
            <a:spLocks noGrp="1"/>
          </p:cNvSpPr>
          <p:nvPr>
            <p:ph type="dt" sz="quarter" idx="1"/>
          </p:nvPr>
        </p:nvSpPr>
        <p:spPr>
          <a:xfrm>
            <a:off x="4060859" y="0"/>
            <a:ext cx="3106632" cy="474399"/>
          </a:xfrm>
          <a:prstGeom prst="rect">
            <a:avLst/>
          </a:prstGeom>
        </p:spPr>
        <p:txBody>
          <a:bodyPr vert="horz" lIns="94985" tIns="47493" rIns="94985" bIns="47493" rtlCol="0"/>
          <a:lstStyle>
            <a:lvl1pPr algn="r">
              <a:defRPr sz="1200"/>
            </a:lvl1pPr>
          </a:lstStyle>
          <a:p>
            <a:fld id="{F68C0DD2-AAFF-40FB-B1D5-B76D6B9F63F5}" type="datetimeFigureOut">
              <a:rPr lang="en-US" smtClean="0"/>
              <a:t>10/4/2024</a:t>
            </a:fld>
            <a:endParaRPr lang="en-US"/>
          </a:p>
        </p:txBody>
      </p:sp>
      <p:sp>
        <p:nvSpPr>
          <p:cNvPr id="4" name="Footer Placeholder 3">
            <a:extLst>
              <a:ext uri="{FF2B5EF4-FFF2-40B4-BE49-F238E27FC236}">
                <a16:creationId xmlns:a16="http://schemas.microsoft.com/office/drawing/2014/main" id="{112D8426-202C-4385-BEF1-8D0C15BC7435}"/>
              </a:ext>
            </a:extLst>
          </p:cNvPr>
          <p:cNvSpPr>
            <a:spLocks noGrp="1"/>
          </p:cNvSpPr>
          <p:nvPr>
            <p:ph type="ftr" sz="quarter" idx="2"/>
          </p:nvPr>
        </p:nvSpPr>
        <p:spPr>
          <a:xfrm>
            <a:off x="0" y="8980752"/>
            <a:ext cx="3106632" cy="474398"/>
          </a:xfrm>
          <a:prstGeom prst="rect">
            <a:avLst/>
          </a:prstGeom>
        </p:spPr>
        <p:txBody>
          <a:bodyPr vert="horz" lIns="94985" tIns="47493" rIns="94985" bIns="47493"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CF91F5F-CE2D-4C59-9BE8-D5C9660BC83B}"/>
              </a:ext>
            </a:extLst>
          </p:cNvPr>
          <p:cNvSpPr>
            <a:spLocks noGrp="1"/>
          </p:cNvSpPr>
          <p:nvPr>
            <p:ph type="sldNum" sz="quarter" idx="3"/>
          </p:nvPr>
        </p:nvSpPr>
        <p:spPr>
          <a:xfrm>
            <a:off x="4060859" y="8980752"/>
            <a:ext cx="3106632" cy="474398"/>
          </a:xfrm>
          <a:prstGeom prst="rect">
            <a:avLst/>
          </a:prstGeom>
        </p:spPr>
        <p:txBody>
          <a:bodyPr vert="horz" lIns="94985" tIns="47493" rIns="94985" bIns="47493" rtlCol="0" anchor="b"/>
          <a:lstStyle>
            <a:lvl1pPr algn="r">
              <a:defRPr sz="1200"/>
            </a:lvl1pPr>
          </a:lstStyle>
          <a:p>
            <a:fld id="{8D82E420-31C0-4FAB-9C47-370244A3A0D7}" type="slidenum">
              <a:rPr lang="en-US" smtClean="0"/>
              <a:t>‹#›</a:t>
            </a:fld>
            <a:endParaRPr lang="en-US"/>
          </a:p>
        </p:txBody>
      </p:sp>
    </p:spTree>
    <p:extLst>
      <p:ext uri="{BB962C8B-B14F-4D97-AF65-F5344CB8AC3E}">
        <p14:creationId xmlns:p14="http://schemas.microsoft.com/office/powerpoint/2010/main" val="9953939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06632" cy="474399"/>
          </a:xfrm>
          <a:prstGeom prst="rect">
            <a:avLst/>
          </a:prstGeom>
        </p:spPr>
        <p:txBody>
          <a:bodyPr vert="horz" lIns="94985" tIns="47493" rIns="94985" bIns="47493" rtlCol="0"/>
          <a:lstStyle>
            <a:lvl1pPr algn="l">
              <a:defRPr sz="1200"/>
            </a:lvl1pPr>
          </a:lstStyle>
          <a:p>
            <a:endParaRPr lang="en-US"/>
          </a:p>
        </p:txBody>
      </p:sp>
      <p:sp>
        <p:nvSpPr>
          <p:cNvPr id="3" name="Date Placeholder 2"/>
          <p:cNvSpPr>
            <a:spLocks noGrp="1"/>
          </p:cNvSpPr>
          <p:nvPr>
            <p:ph type="dt" idx="1"/>
          </p:nvPr>
        </p:nvSpPr>
        <p:spPr>
          <a:xfrm>
            <a:off x="4060859" y="0"/>
            <a:ext cx="3106632" cy="474399"/>
          </a:xfrm>
          <a:prstGeom prst="rect">
            <a:avLst/>
          </a:prstGeom>
        </p:spPr>
        <p:txBody>
          <a:bodyPr vert="horz" lIns="94985" tIns="47493" rIns="94985" bIns="47493" rtlCol="0"/>
          <a:lstStyle>
            <a:lvl1pPr algn="r">
              <a:defRPr sz="1200"/>
            </a:lvl1pPr>
          </a:lstStyle>
          <a:p>
            <a:fld id="{B0EAA7A3-4278-43C6-8774-F62FA0274339}" type="datetimeFigureOut">
              <a:rPr lang="en-US" smtClean="0"/>
              <a:t>10/4/2024</a:t>
            </a:fld>
            <a:endParaRPr lang="en-US"/>
          </a:p>
        </p:txBody>
      </p:sp>
      <p:sp>
        <p:nvSpPr>
          <p:cNvPr id="4" name="Slide Image Placeholder 3"/>
          <p:cNvSpPr>
            <a:spLocks noGrp="1" noRot="1" noChangeAspect="1"/>
          </p:cNvSpPr>
          <p:nvPr>
            <p:ph type="sldImg" idx="2"/>
          </p:nvPr>
        </p:nvSpPr>
        <p:spPr>
          <a:xfrm>
            <a:off x="749300" y="1182688"/>
            <a:ext cx="5670550" cy="3189287"/>
          </a:xfrm>
          <a:prstGeom prst="rect">
            <a:avLst/>
          </a:prstGeom>
          <a:noFill/>
          <a:ln w="12700">
            <a:solidFill>
              <a:prstClr val="black"/>
            </a:solidFill>
          </a:ln>
        </p:spPr>
        <p:txBody>
          <a:bodyPr vert="horz" lIns="94985" tIns="47493" rIns="94985" bIns="47493" rtlCol="0" anchor="ctr"/>
          <a:lstStyle/>
          <a:p>
            <a:endParaRPr lang="en-US"/>
          </a:p>
        </p:txBody>
      </p:sp>
      <p:sp>
        <p:nvSpPr>
          <p:cNvPr id="5" name="Notes Placeholder 4"/>
          <p:cNvSpPr>
            <a:spLocks noGrp="1"/>
          </p:cNvSpPr>
          <p:nvPr>
            <p:ph type="body" sz="quarter" idx="3"/>
          </p:nvPr>
        </p:nvSpPr>
        <p:spPr>
          <a:xfrm>
            <a:off x="716915" y="4550290"/>
            <a:ext cx="5735320" cy="3722966"/>
          </a:xfrm>
          <a:prstGeom prst="rect">
            <a:avLst/>
          </a:prstGeom>
        </p:spPr>
        <p:txBody>
          <a:bodyPr vert="horz" lIns="94985" tIns="47493" rIns="94985" bIns="4749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80752"/>
            <a:ext cx="3106632" cy="474398"/>
          </a:xfrm>
          <a:prstGeom prst="rect">
            <a:avLst/>
          </a:prstGeom>
        </p:spPr>
        <p:txBody>
          <a:bodyPr vert="horz" lIns="94985" tIns="47493" rIns="94985" bIns="47493" rtlCol="0" anchor="b"/>
          <a:lstStyle>
            <a:lvl1pPr algn="l">
              <a:defRPr sz="1200"/>
            </a:lvl1pPr>
          </a:lstStyle>
          <a:p>
            <a:endParaRPr lang="en-US"/>
          </a:p>
        </p:txBody>
      </p:sp>
      <p:sp>
        <p:nvSpPr>
          <p:cNvPr id="7" name="Slide Number Placeholder 6"/>
          <p:cNvSpPr>
            <a:spLocks noGrp="1"/>
          </p:cNvSpPr>
          <p:nvPr>
            <p:ph type="sldNum" sz="quarter" idx="5"/>
          </p:nvPr>
        </p:nvSpPr>
        <p:spPr>
          <a:xfrm>
            <a:off x="4060859" y="8980752"/>
            <a:ext cx="3106632" cy="474398"/>
          </a:xfrm>
          <a:prstGeom prst="rect">
            <a:avLst/>
          </a:prstGeom>
        </p:spPr>
        <p:txBody>
          <a:bodyPr vert="horz" lIns="94985" tIns="47493" rIns="94985" bIns="47493" rtlCol="0" anchor="b"/>
          <a:lstStyle>
            <a:lvl1pPr algn="r">
              <a:defRPr sz="1200"/>
            </a:lvl1pPr>
          </a:lstStyle>
          <a:p>
            <a:fld id="{0FBDF500-FE05-4D50-AB42-37EDEB80A66C}" type="slidenum">
              <a:rPr lang="en-US" smtClean="0"/>
              <a:t>‹#›</a:t>
            </a:fld>
            <a:endParaRPr lang="en-US"/>
          </a:p>
        </p:txBody>
      </p:sp>
    </p:spTree>
    <p:extLst>
      <p:ext uri="{BB962C8B-B14F-4D97-AF65-F5344CB8AC3E}">
        <p14:creationId xmlns:p14="http://schemas.microsoft.com/office/powerpoint/2010/main" val="293492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BDF500-FE05-4D50-AB42-37EDEB80A66C}" type="slidenum">
              <a:rPr lang="en-US" smtClean="0"/>
              <a:t>1</a:t>
            </a:fld>
            <a:endParaRPr lang="en-US"/>
          </a:p>
        </p:txBody>
      </p:sp>
    </p:spTree>
    <p:extLst>
      <p:ext uri="{BB962C8B-B14F-4D97-AF65-F5344CB8AC3E}">
        <p14:creationId xmlns:p14="http://schemas.microsoft.com/office/powerpoint/2010/main" val="3960083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Introduction to course selection</a:t>
            </a:r>
          </a:p>
        </p:txBody>
      </p:sp>
      <p:sp>
        <p:nvSpPr>
          <p:cNvPr id="4" name="Slide Number Placeholder 3"/>
          <p:cNvSpPr>
            <a:spLocks noGrp="1"/>
          </p:cNvSpPr>
          <p:nvPr>
            <p:ph type="sldNum" sz="quarter" idx="5"/>
          </p:nvPr>
        </p:nvSpPr>
        <p:spPr/>
        <p:txBody>
          <a:bodyPr/>
          <a:lstStyle/>
          <a:p>
            <a:fld id="{0FBDF500-FE05-4D50-AB42-37EDEB80A66C}" type="slidenum">
              <a:rPr lang="en-US" smtClean="0"/>
              <a:t>2</a:t>
            </a:fld>
            <a:endParaRPr lang="en-US"/>
          </a:p>
        </p:txBody>
      </p:sp>
    </p:spTree>
    <p:extLst>
      <p:ext uri="{BB962C8B-B14F-4D97-AF65-F5344CB8AC3E}">
        <p14:creationId xmlns:p14="http://schemas.microsoft.com/office/powerpoint/2010/main" val="4205205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BDF500-FE05-4D50-AB42-37EDEB80A66C}" type="slidenum">
              <a:rPr lang="en-US" smtClean="0"/>
              <a:t>3</a:t>
            </a:fld>
            <a:endParaRPr lang="en-US"/>
          </a:p>
        </p:txBody>
      </p:sp>
    </p:spTree>
    <p:extLst>
      <p:ext uri="{BB962C8B-B14F-4D97-AF65-F5344CB8AC3E}">
        <p14:creationId xmlns:p14="http://schemas.microsoft.com/office/powerpoint/2010/main" val="2849096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the general benefits of selecting and Endorsement</a:t>
            </a:r>
          </a:p>
        </p:txBody>
      </p:sp>
      <p:sp>
        <p:nvSpPr>
          <p:cNvPr id="4" name="Slide Number Placeholder 3"/>
          <p:cNvSpPr>
            <a:spLocks noGrp="1"/>
          </p:cNvSpPr>
          <p:nvPr>
            <p:ph type="sldNum" sz="quarter" idx="5"/>
          </p:nvPr>
        </p:nvSpPr>
        <p:spPr/>
        <p:txBody>
          <a:bodyPr/>
          <a:lstStyle/>
          <a:p>
            <a:fld id="{0FBDF500-FE05-4D50-AB42-37EDEB80A66C}" type="slidenum">
              <a:rPr lang="en-US" smtClean="0"/>
              <a:t>5</a:t>
            </a:fld>
            <a:endParaRPr lang="en-US"/>
          </a:p>
        </p:txBody>
      </p:sp>
    </p:spTree>
    <p:extLst>
      <p:ext uri="{BB962C8B-B14F-4D97-AF65-F5344CB8AC3E}">
        <p14:creationId xmlns:p14="http://schemas.microsoft.com/office/powerpoint/2010/main" val="2219139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Examples</a:t>
            </a:r>
          </a:p>
        </p:txBody>
      </p:sp>
      <p:sp>
        <p:nvSpPr>
          <p:cNvPr id="4" name="Slide Number Placeholder 3"/>
          <p:cNvSpPr>
            <a:spLocks noGrp="1"/>
          </p:cNvSpPr>
          <p:nvPr>
            <p:ph type="sldNum" sz="quarter" idx="5"/>
          </p:nvPr>
        </p:nvSpPr>
        <p:spPr/>
        <p:txBody>
          <a:bodyPr/>
          <a:lstStyle/>
          <a:p>
            <a:fld id="{0FBDF500-FE05-4D50-AB42-37EDEB80A66C}" type="slidenum">
              <a:rPr lang="en-US" smtClean="0"/>
              <a:t>7</a:t>
            </a:fld>
            <a:endParaRPr lang="en-US"/>
          </a:p>
        </p:txBody>
      </p:sp>
    </p:spTree>
    <p:extLst>
      <p:ext uri="{BB962C8B-B14F-4D97-AF65-F5344CB8AC3E}">
        <p14:creationId xmlns:p14="http://schemas.microsoft.com/office/powerpoint/2010/main" val="1440506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Examples</a:t>
            </a:r>
          </a:p>
        </p:txBody>
      </p:sp>
      <p:sp>
        <p:nvSpPr>
          <p:cNvPr id="4" name="Slide Number Placeholder 3"/>
          <p:cNvSpPr>
            <a:spLocks noGrp="1"/>
          </p:cNvSpPr>
          <p:nvPr>
            <p:ph type="sldNum" sz="quarter" idx="5"/>
          </p:nvPr>
        </p:nvSpPr>
        <p:spPr/>
        <p:txBody>
          <a:bodyPr/>
          <a:lstStyle/>
          <a:p>
            <a:fld id="{0FBDF500-FE05-4D50-AB42-37EDEB80A66C}" type="slidenum">
              <a:rPr lang="en-US" smtClean="0"/>
              <a:t>8</a:t>
            </a:fld>
            <a:endParaRPr lang="en-US"/>
          </a:p>
        </p:txBody>
      </p:sp>
    </p:spTree>
    <p:extLst>
      <p:ext uri="{BB962C8B-B14F-4D97-AF65-F5344CB8AC3E}">
        <p14:creationId xmlns:p14="http://schemas.microsoft.com/office/powerpoint/2010/main" val="3364174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Examples</a:t>
            </a:r>
          </a:p>
        </p:txBody>
      </p:sp>
      <p:sp>
        <p:nvSpPr>
          <p:cNvPr id="4" name="Slide Number Placeholder 3"/>
          <p:cNvSpPr>
            <a:spLocks noGrp="1"/>
          </p:cNvSpPr>
          <p:nvPr>
            <p:ph type="sldNum" sz="quarter" idx="5"/>
          </p:nvPr>
        </p:nvSpPr>
        <p:spPr/>
        <p:txBody>
          <a:bodyPr/>
          <a:lstStyle/>
          <a:p>
            <a:fld id="{0FBDF500-FE05-4D50-AB42-37EDEB80A66C}" type="slidenum">
              <a:rPr lang="en-US" smtClean="0"/>
              <a:t>9</a:t>
            </a:fld>
            <a:endParaRPr lang="en-US"/>
          </a:p>
        </p:txBody>
      </p:sp>
    </p:spTree>
    <p:extLst>
      <p:ext uri="{BB962C8B-B14F-4D97-AF65-F5344CB8AC3E}">
        <p14:creationId xmlns:p14="http://schemas.microsoft.com/office/powerpoint/2010/main" val="28922374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5A1ED5E-125E-4828-9BC6-A73A2C8B88E0}"/>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318288"/>
            <a:ext cx="8807116" cy="2387600"/>
          </a:xfrm>
        </p:spPr>
        <p:txBody>
          <a:bodyPr anchor="b">
            <a:normAutofit/>
          </a:bodyPr>
          <a:lstStyle>
            <a:lvl1pPr algn="l">
              <a:defRPr sz="5500" b="1">
                <a:solidFill>
                  <a:schemeClr val="bg1"/>
                </a:solidFill>
              </a:defRPr>
            </a:lvl1pPr>
          </a:lstStyle>
          <a:p>
            <a:r>
              <a:rPr lang="en-US"/>
              <a:t>PRESENTATION</a:t>
            </a:r>
            <a:br>
              <a:rPr lang="en-US"/>
            </a:br>
            <a:r>
              <a:rPr lang="en-US"/>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305275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Lorem Ipsum</a:t>
            </a:r>
            <a:br>
              <a:rPr lang="en-US"/>
            </a:br>
            <a:r>
              <a:rPr lang="en-US"/>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EBFB3C-F5CB-4FF4-9626-146326B1E467}" type="datetime1">
              <a:rPr lang="en-US" smtClean="0"/>
              <a:t>10/4/2024</a:t>
            </a:fld>
            <a:endParaRPr lang="en-US"/>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28977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539663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a:t>20XX</a:t>
            </a:r>
          </a:p>
        </p:txBody>
      </p:sp>
    </p:spTree>
    <p:extLst>
      <p:ext uri="{BB962C8B-B14F-4D97-AF65-F5344CB8AC3E}">
        <p14:creationId xmlns:p14="http://schemas.microsoft.com/office/powerpoint/2010/main" val="326781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a:t>CONTENT</a:t>
            </a:r>
            <a:br>
              <a:rPr lang="en-US"/>
            </a:br>
            <a:r>
              <a:rPr lang="en-US"/>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6914145" y="2138878"/>
            <a:ext cx="4361941"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A19865D4-BE98-46E3-A6B7-4F34A5E5D254}" type="datetime1">
              <a:rPr lang="en-US" smtClean="0"/>
              <a:t>10/4/2024</a:t>
            </a:fld>
            <a:endParaRPr lang="en-US"/>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056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316701"/>
            <a:ext cx="10515600" cy="1500187"/>
          </a:xfrm>
        </p:spPr>
        <p:txBody>
          <a:bodyPr anchor="b">
            <a:normAutofit/>
          </a:bodyPr>
          <a:lstStyle>
            <a:lvl1pPr>
              <a:defRPr sz="4000"/>
            </a:lvl1pPr>
          </a:lstStyle>
          <a:p>
            <a:r>
              <a:rPr lang="en-US"/>
              <a:t>SECTION</a:t>
            </a:r>
            <a:br>
              <a:rPr lang="en-US"/>
            </a:br>
            <a:r>
              <a:rPr lang="en-US"/>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083026"/>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055060C0-AC53-4D64-ABD7-4A55C0A77859}" type="datetime1">
              <a:rPr lang="en-US" smtClean="0"/>
              <a:t>10/4/2024</a:t>
            </a:fld>
            <a:endParaRPr lang="en-US"/>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a:p>
        </p:txBody>
      </p:sp>
      <p:cxnSp>
        <p:nvCxnSpPr>
          <p:cNvPr id="7" name="Straight Connector 6">
            <a:extLst>
              <a:ext uri="{FF2B5EF4-FFF2-40B4-BE49-F238E27FC236}">
                <a16:creationId xmlns:a16="http://schemas.microsoft.com/office/drawing/2014/main" id="{7900A71E-3FCF-4E9F-9CE1-57411851763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ACAE552-11D7-45BF-8B66-071AE054F7B4}"/>
              </a:ext>
            </a:extLst>
          </p:cNvPr>
          <p:cNvSpPr/>
          <p:nvPr userDrawn="1"/>
        </p:nvSpPr>
        <p:spPr>
          <a:xfrm>
            <a:off x="687289" y="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654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781919"/>
            <a:ext cx="10515600" cy="1500187"/>
          </a:xfrm>
        </p:spPr>
        <p:txBody>
          <a:bodyPr anchor="b">
            <a:normAutofit/>
          </a:bodyPr>
          <a:lstStyle>
            <a:lvl1pPr>
              <a:defRPr sz="4000"/>
            </a:lvl1pPr>
          </a:lstStyle>
          <a:p>
            <a:r>
              <a:rPr lang="en-US"/>
              <a:t>SECTION</a:t>
            </a:r>
            <a:br>
              <a:rPr lang="en-US"/>
            </a:br>
            <a:r>
              <a:rPr lang="en-US"/>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548244"/>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DD6BC66F-F4C2-4254-902A-540C5FFDD766}" type="datetime1">
              <a:rPr lang="en-US" smtClean="0"/>
              <a:t>10/4/2024</a:t>
            </a:fld>
            <a:endParaRPr lang="en-US"/>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928800" y="6159402"/>
            <a:ext cx="2919886" cy="365125"/>
          </a:xfrm>
        </p:spPr>
        <p:txBody>
          <a:bodyPr/>
          <a:lstStyle/>
          <a:p>
            <a:r>
              <a:rPr lang="en-US"/>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8" name="Rectangle 7">
            <a:extLst>
              <a:ext uri="{FF2B5EF4-FFF2-40B4-BE49-F238E27FC236}">
                <a16:creationId xmlns:a16="http://schemas.microsoft.com/office/drawing/2014/main" id="{FACAE552-11D7-45BF-8B66-071AE054F7B4}"/>
              </a:ext>
            </a:extLst>
          </p:cNvPr>
          <p:cNvSpPr/>
          <p:nvPr userDrawn="1"/>
        </p:nvSpPr>
        <p:spPr>
          <a:xfrm>
            <a:off x="687289" y="318600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4405945"/>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956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698820" y="4537309"/>
            <a:ext cx="9384760" cy="915873"/>
          </a:xfrm>
        </p:spPr>
        <p:txBody>
          <a:bodyPr anchor="b">
            <a:normAutofit/>
          </a:bodyPr>
          <a:lstStyle>
            <a:lvl1pPr>
              <a:defRPr sz="4000">
                <a:gradFill>
                  <a:gsLst>
                    <a:gs pos="0">
                      <a:schemeClr val="bg2"/>
                    </a:gs>
                    <a:gs pos="100000">
                      <a:schemeClr val="accent1"/>
                    </a:gs>
                  </a:gsLst>
                  <a:lin ang="0" scaled="1"/>
                </a:gradFill>
              </a:defRPr>
            </a:lvl1pPr>
          </a:lstStyle>
          <a:p>
            <a:r>
              <a:rPr lang="en-US"/>
              <a:t>SECTION DIVIDER SLIDE</a:t>
            </a:r>
          </a:p>
        </p:txBody>
      </p:sp>
      <p:sp>
        <p:nvSpPr>
          <p:cNvPr id="19" name="Rectangle 18">
            <a:extLst>
              <a:ext uri="{FF2B5EF4-FFF2-40B4-BE49-F238E27FC236}">
                <a16:creationId xmlns:a16="http://schemas.microsoft.com/office/drawing/2014/main" id="{2ABAA4CC-3D2B-49F9-B077-001CA4738B89}"/>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734453F6-9CD2-44E4-BBC5-2899F0ED8F61}" type="datetime1">
              <a:rPr lang="en-US" smtClean="0"/>
              <a:t>10/4/2024</a:t>
            </a:fld>
            <a:endParaRPr lang="en-US"/>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1698819" y="6159402"/>
            <a:ext cx="2616158" cy="384202"/>
          </a:xfrm>
        </p:spPr>
        <p:txBody>
          <a:bodyPr/>
          <a:lstStyle>
            <a:lvl1pPr>
              <a:defRPr>
                <a:solidFill>
                  <a:schemeClr val="accent1"/>
                </a:solidFill>
              </a:defRPr>
            </a:lvl1pPr>
          </a:lstStyle>
          <a:p>
            <a:r>
              <a:rPr lang="en-US"/>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smtClean="0"/>
              <a:pPr/>
              <a:t>‹#›</a:t>
            </a:fld>
            <a:endParaRPr lang="en-US"/>
          </a:p>
        </p:txBody>
      </p: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2523DB2-F162-4E92-B6E1-B5E87D5D8ACF}"/>
              </a:ext>
            </a:extLst>
          </p:cNvPr>
          <p:cNvSpPr/>
          <p:nvPr userDrawn="1"/>
        </p:nvSpPr>
        <p:spPr>
          <a:xfrm>
            <a:off x="1283369" y="4914000"/>
            <a:ext cx="72000" cy="194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2">
            <a:extLst>
              <a:ext uri="{FF2B5EF4-FFF2-40B4-BE49-F238E27FC236}">
                <a16:creationId xmlns:a16="http://schemas.microsoft.com/office/drawing/2014/main" id="{316CC9B7-E806-4C95-96A5-EEEEBB4E99A0}"/>
              </a:ext>
            </a:extLst>
          </p:cNvPr>
          <p:cNvSpPr>
            <a:spLocks noGrp="1"/>
          </p:cNvSpPr>
          <p:nvPr>
            <p:ph type="body" idx="1" hasCustomPrompt="1"/>
          </p:nvPr>
        </p:nvSpPr>
        <p:spPr>
          <a:xfrm>
            <a:off x="1698820" y="5702936"/>
            <a:ext cx="9384760" cy="52693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Subtitle</a:t>
            </a:r>
          </a:p>
        </p:txBody>
      </p:sp>
      <p:cxnSp>
        <p:nvCxnSpPr>
          <p:cNvPr id="21" name="Straight Connector 20">
            <a:extLst>
              <a:ext uri="{FF2B5EF4-FFF2-40B4-BE49-F238E27FC236}">
                <a16:creationId xmlns:a16="http://schemas.microsoft.com/office/drawing/2014/main" id="{595F7760-B839-4F89-B618-3371C8B08414}"/>
              </a:ext>
            </a:extLst>
          </p:cNvPr>
          <p:cNvCxnSpPr/>
          <p:nvPr userDrawn="1"/>
        </p:nvCxnSpPr>
        <p:spPr>
          <a:xfrm>
            <a:off x="1838883" y="5560637"/>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0207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37245BE-F984-498B-9CBB-C4DDD775060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527520" y="2316701"/>
            <a:ext cx="9556063" cy="1500187"/>
          </a:xfrm>
        </p:spPr>
        <p:txBody>
          <a:bodyPr anchor="b">
            <a:normAutofit/>
          </a:bodyPr>
          <a:lstStyle>
            <a:lvl1pPr>
              <a:defRPr sz="4000"/>
            </a:lvl1pPr>
          </a:lstStyle>
          <a:p>
            <a:r>
              <a:rPr lang="en-US"/>
              <a:t>SECTION</a:t>
            </a:r>
            <a:br>
              <a:rPr lang="en-US"/>
            </a:br>
            <a:r>
              <a:rPr lang="en-US"/>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1527520" y="4083026"/>
            <a:ext cx="9556064"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C0C19AD0-5F22-4AC8-A079-4E7FF62CE0BA}" type="datetime1">
              <a:rPr lang="en-US" smtClean="0"/>
              <a:t>10/4/2024</a:t>
            </a:fld>
            <a:endParaRPr lang="en-US"/>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8" name="Rectangle 7">
            <a:extLst>
              <a:ext uri="{FF2B5EF4-FFF2-40B4-BE49-F238E27FC236}">
                <a16:creationId xmlns:a16="http://schemas.microsoft.com/office/drawing/2014/main" id="{FACAE552-11D7-45BF-8B66-071AE054F7B4}"/>
              </a:ext>
            </a:extLst>
          </p:cNvPr>
          <p:cNvSpPr/>
          <p:nvPr userDrawn="1"/>
        </p:nvSpPr>
        <p:spPr>
          <a:xfrm>
            <a:off x="1285167" y="255684"/>
            <a:ext cx="72000" cy="34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666742"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21" name="Straight Connector 20">
            <a:extLst>
              <a:ext uri="{FF2B5EF4-FFF2-40B4-BE49-F238E27FC236}">
                <a16:creationId xmlns:a16="http://schemas.microsoft.com/office/drawing/2014/main" id="{BA8760C4-08C1-4929-A6AE-568F678838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69AE345-7CB6-4F86-99E6-C8B881714A2B}"/>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740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a:t>SECTION</a:t>
            </a:r>
            <a:br>
              <a:rPr lang="en-US"/>
            </a:br>
            <a:r>
              <a:rPr lang="en-US"/>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256FFA05-2726-422B-A595-CD6EE4C03A22}" type="datetime1">
              <a:rPr lang="en-US" smtClean="0"/>
              <a:t>10/4/2024</a:t>
            </a:fld>
            <a:endParaRPr lang="en-US"/>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990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a:t>SECTION</a:t>
            </a:r>
            <a:br>
              <a:rPr lang="en-US"/>
            </a:br>
            <a:r>
              <a:rPr lang="en-US"/>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7DDC830-91D4-4D76-B486-41F29E6EE30C}" type="datetime1">
              <a:rPr lang="en-US" smtClean="0"/>
              <a:t>10/4/2024</a:t>
            </a:fld>
            <a:endParaRPr lang="en-US"/>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929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7A75830-97F6-4D74-A47F-8CD50EFD373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a:t>TWO CONTENT</a:t>
            </a:r>
            <a:br>
              <a:rPr lang="en-US"/>
            </a:br>
            <a:r>
              <a:rPr lang="en-US"/>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4B855260-6F71-4500-AA56-E197C8A5E92E}" type="datetime1">
              <a:rPr lang="en-US" smtClean="0"/>
              <a:t>10/4/2024</a:t>
            </a:fld>
            <a:endParaRPr lang="en-US"/>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id="{ED988384-E3A4-482D-94EF-A8F8894AA508}"/>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110590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30FC14-A5B3-4B00-8DE8-B6E28CF32743}"/>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gradFill>
                  <a:gsLst>
                    <a:gs pos="0">
                      <a:schemeClr val="bg2"/>
                    </a:gs>
                    <a:gs pos="100000">
                      <a:schemeClr val="accent1"/>
                    </a:gs>
                  </a:gsLst>
                  <a:lin ang="0" scaled="1"/>
                </a:gradFill>
              </a:defRPr>
            </a:lvl1pPr>
          </a:lstStyle>
          <a:p>
            <a:r>
              <a:rPr lang="en-US"/>
              <a:t>TWO CONTENT</a:t>
            </a:r>
            <a:br>
              <a:rPr lang="en-US"/>
            </a:br>
            <a:r>
              <a:rPr lang="en-US"/>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015247"/>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9DAC08-B52B-4DCC-9D22-E4E54E711637}"/>
              </a:ext>
            </a:extLst>
          </p:cNvPr>
          <p:cNvSpPr>
            <a:spLocks noGrp="1"/>
          </p:cNvSpPr>
          <p:nvPr>
            <p:ph sz="quarter" idx="4"/>
          </p:nvPr>
        </p:nvSpPr>
        <p:spPr>
          <a:xfrm>
            <a:off x="6284744" y="3386142"/>
            <a:ext cx="5183188" cy="2015247"/>
          </a:xfrm>
        </p:spPr>
        <p:txBody>
          <a:bodyPr>
            <a:normAutofit/>
          </a:bodyPr>
          <a:lstStyle>
            <a:lvl1pPr marL="180000" indent="-180000">
              <a:lnSpc>
                <a:spcPct val="100000"/>
              </a:lnSpc>
              <a:spcBef>
                <a:spcPts val="600"/>
              </a:spcBef>
              <a:buClr>
                <a:schemeClr val="accent1"/>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228600" lvl="0" indent="-228600" algn="l" defTabSz="914400" rtl="0" eaLnBrk="1" latinLnBrk="0" hangingPunct="1">
              <a:lnSpc>
                <a:spcPct val="100000"/>
              </a:lnSpc>
              <a:spcBef>
                <a:spcPts val="600"/>
              </a:spcBef>
            </a:pPr>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32401007-55FE-4B9E-99B0-5FCA5C63BEEE}" type="datetime1">
              <a:rPr lang="en-US" smtClean="0"/>
              <a:t>10/4/2024</a:t>
            </a:fld>
            <a:endParaRPr lang="en-US"/>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02774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BFDD45-3FE7-46CA-9142-8DBABF181C2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a:t>TWO CONTENT</a:t>
            </a:r>
            <a:br>
              <a:rPr lang="en-US"/>
            </a:br>
            <a:r>
              <a:rPr lang="en-US"/>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76871A2B-ADE3-40A2-A02A-09FC8B80F731}" type="datetime1">
              <a:rPr lang="en-US" smtClean="0"/>
              <a:t>10/4/2024</a:t>
            </a:fld>
            <a:endParaRPr lang="en-US"/>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8" y="255684"/>
            <a:ext cx="72000" cy="157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28791ED-1F60-48B9-B73C-7835714E670D}"/>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15">
            <a:extLst>
              <a:ext uri="{FF2B5EF4-FFF2-40B4-BE49-F238E27FC236}">
                <a16:creationId xmlns:a16="http://schemas.microsoft.com/office/drawing/2014/main" id="{F968FAF7-548C-4383-BE8C-5A194EC21F17}"/>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23" name="Straight Connector 22">
            <a:extLst>
              <a:ext uri="{FF2B5EF4-FFF2-40B4-BE49-F238E27FC236}">
                <a16:creationId xmlns:a16="http://schemas.microsoft.com/office/drawing/2014/main" id="{DBEDEE03-9903-44CE-8EB8-22B19F5E8DD7}"/>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E8DF3E-FD5B-4215-B847-DFFB761C21A4}"/>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C2B73E5D-AD65-4FEE-89DE-2E2643A3456B}"/>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5" name="Content Placeholder 3">
            <a:extLst>
              <a:ext uri="{FF2B5EF4-FFF2-40B4-BE49-F238E27FC236}">
                <a16:creationId xmlns:a16="http://schemas.microsoft.com/office/drawing/2014/main" id="{E10D0906-57D4-410E-823B-3BAD416949E1}"/>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297393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a:t>PRESENTATION</a:t>
            </a:r>
            <a:br>
              <a:rPr lang="en-US"/>
            </a:br>
            <a:r>
              <a:rPr lang="en-US"/>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Lorem Ipsum</a:t>
            </a:r>
            <a:br>
              <a:rPr lang="en-US"/>
            </a:br>
            <a:r>
              <a:rPr lang="en-US"/>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8E5174AC-6E10-46E9-BC4A-4E3A595D534E}" type="datetime1">
              <a:rPr lang="en-US" smtClean="0"/>
              <a:t>10/4/2024</a:t>
            </a:fld>
            <a:endParaRPr lang="en-US"/>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15979"/>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a:t>20XX</a:t>
            </a:r>
          </a:p>
        </p:txBody>
      </p:sp>
    </p:spTree>
    <p:extLst>
      <p:ext uri="{BB962C8B-B14F-4D97-AF65-F5344CB8AC3E}">
        <p14:creationId xmlns:p14="http://schemas.microsoft.com/office/powerpoint/2010/main" val="68744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a:t>TWO CONTENT</a:t>
            </a:r>
            <a:br>
              <a:rPr lang="en-US"/>
            </a:br>
            <a:r>
              <a:rPr lang="en-US"/>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85B3913D-DE21-4303-8F9D-A21ACDBC3B69}" type="datetime1">
              <a:rPr lang="en-US" smtClean="0"/>
              <a:t>10/4/2024</a:t>
            </a:fld>
            <a:endParaRPr lang="en-US"/>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Content Placeholder 3">
            <a:extLst>
              <a:ext uri="{FF2B5EF4-FFF2-40B4-BE49-F238E27FC236}">
                <a16:creationId xmlns:a16="http://schemas.microsoft.com/office/drawing/2014/main" id="{757A12BA-9C40-44B2-BB42-FE7A1F89A090}"/>
              </a:ext>
            </a:extLst>
          </p:cNvPr>
          <p:cNvSpPr>
            <a:spLocks noGrp="1"/>
          </p:cNvSpPr>
          <p:nvPr>
            <p:ph sz="half" idx="15"/>
          </p:nvPr>
        </p:nvSpPr>
        <p:spPr>
          <a:xfrm>
            <a:off x="1527519" y="3386142"/>
            <a:ext cx="4783074"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7" name="Content Placeholder 3">
            <a:extLst>
              <a:ext uri="{FF2B5EF4-FFF2-40B4-BE49-F238E27FC236}">
                <a16:creationId xmlns:a16="http://schemas.microsoft.com/office/drawing/2014/main" id="{16A390F6-1520-488F-97A9-78F0B2119006}"/>
              </a:ext>
            </a:extLst>
          </p:cNvPr>
          <p:cNvSpPr>
            <a:spLocks noGrp="1"/>
          </p:cNvSpPr>
          <p:nvPr>
            <p:ph sz="half" idx="16"/>
          </p:nvPr>
        </p:nvSpPr>
        <p:spPr>
          <a:xfrm>
            <a:off x="6911271" y="3386142"/>
            <a:ext cx="4783075"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590267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a:t>TWO CONTENT</a:t>
            </a:r>
            <a:br>
              <a:rPr lang="en-US"/>
            </a:br>
            <a:r>
              <a:rPr lang="en-US"/>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C51E45D-B5D1-4EF4-9967-78E83BC898CC}" type="datetime1">
              <a:rPr lang="en-US" smtClean="0"/>
              <a:t>10/4/2024</a:t>
            </a:fld>
            <a:endParaRPr lang="en-US"/>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Content Placeholder 3">
            <a:extLst>
              <a:ext uri="{FF2B5EF4-FFF2-40B4-BE49-F238E27FC236}">
                <a16:creationId xmlns:a16="http://schemas.microsoft.com/office/drawing/2014/main" id="{80E9747C-D5E4-4606-9D3D-103BF578726B}"/>
              </a:ext>
            </a:extLst>
          </p:cNvPr>
          <p:cNvSpPr>
            <a:spLocks noGrp="1"/>
          </p:cNvSpPr>
          <p:nvPr>
            <p:ph sz="half" idx="17"/>
          </p:nvPr>
        </p:nvSpPr>
        <p:spPr>
          <a:xfrm>
            <a:off x="1527519" y="3386142"/>
            <a:ext cx="4559068" cy="2773258"/>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9" name="Content Placeholder 3">
            <a:extLst>
              <a:ext uri="{FF2B5EF4-FFF2-40B4-BE49-F238E27FC236}">
                <a16:creationId xmlns:a16="http://schemas.microsoft.com/office/drawing/2014/main" id="{C45F91F2-CC9B-43AA-A5DF-A0BCEB342754}"/>
              </a:ext>
            </a:extLst>
          </p:cNvPr>
          <p:cNvSpPr>
            <a:spLocks noGrp="1"/>
          </p:cNvSpPr>
          <p:nvPr>
            <p:ph sz="half" idx="18"/>
          </p:nvPr>
        </p:nvSpPr>
        <p:spPr>
          <a:xfrm>
            <a:off x="6911271" y="3386142"/>
            <a:ext cx="4783069"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611792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7FDF157-A493-4A5F-9B08-356A30F203C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C5BAB17F-C031-4630-8FA3-EE6012C20DEF}" type="datetime1">
              <a:rPr lang="en-US" smtClean="0"/>
              <a:t>10/4/2024</a:t>
            </a:fld>
            <a:endParaRPr lang="en-US"/>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p>
        </p:txBody>
      </p:sp>
    </p:spTree>
    <p:extLst>
      <p:ext uri="{BB962C8B-B14F-4D97-AF65-F5344CB8AC3E}">
        <p14:creationId xmlns:p14="http://schemas.microsoft.com/office/powerpoint/2010/main" val="2804327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icture and Title">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DB8CD8-F2C6-48F5-8A73-E5FB643BC475}"/>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gradFill>
                  <a:gsLst>
                    <a:gs pos="0">
                      <a:schemeClr val="bg2"/>
                    </a:gs>
                    <a:gs pos="100000">
                      <a:schemeClr val="accent1"/>
                    </a:gs>
                  </a:gsLst>
                  <a:lin ang="0" scaled="1"/>
                </a:gradFill>
              </a:defRPr>
            </a:lvl1pPr>
          </a:lstStyle>
          <a:p>
            <a:r>
              <a:rPr lang="en-US"/>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5406CC0F-AE50-44ED-8007-5467636E4C42}" type="datetime1">
              <a:rPr lang="en-US" smtClean="0"/>
              <a:t>10/4/2024</a:t>
            </a:fld>
            <a:endParaRPr lang="en-US"/>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3872910"/>
          </a:xfrm>
          <a:solidFill>
            <a:schemeClr val="bg1">
              <a:alpha val="50000"/>
            </a:schemeClr>
          </a:solidFill>
        </p:spPr>
        <p:txBody>
          <a:bodyPr anchor="ctr" anchorCtr="0">
            <a:normAutofit/>
          </a:bodyPr>
          <a:lstStyle>
            <a:lvl1pPr marL="0" indent="0" algn="ctr">
              <a:buNone/>
              <a:defRPr sz="1500"/>
            </a:lvl1pPr>
          </a:lstStyle>
          <a:p>
            <a:r>
              <a:rPr lang="en-US"/>
              <a:t>Click icon to add picture</a:t>
            </a:r>
          </a:p>
        </p:txBody>
      </p:sp>
      <p:cxnSp>
        <p:nvCxnSpPr>
          <p:cNvPr id="15" name="Straight Connector 14">
            <a:extLst>
              <a:ext uri="{FF2B5EF4-FFF2-40B4-BE49-F238E27FC236}">
                <a16:creationId xmlns:a16="http://schemas.microsoft.com/office/drawing/2014/main" id="{E25C7F29-6151-4F91-80D1-C96C51C06795}"/>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34107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50F2065-1E46-45F4-8B82-40AFF3B380E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8F5BCE4A-56A6-49EC-A673-D7F2D2D770DB}" type="datetime1">
              <a:rPr lang="en-US" smtClean="0"/>
              <a:t>10/4/2024</a:t>
            </a:fld>
            <a:endParaRPr lang="en-US"/>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246000" y="1659525"/>
            <a:ext cx="11700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p>
        </p:txBody>
      </p:sp>
      <p:cxnSp>
        <p:nvCxnSpPr>
          <p:cNvPr id="15" name="Straight Connector 14">
            <a:extLst>
              <a:ext uri="{FF2B5EF4-FFF2-40B4-BE49-F238E27FC236}">
                <a16:creationId xmlns:a16="http://schemas.microsoft.com/office/drawing/2014/main" id="{2A58BD2B-1B9B-49E6-8C1A-77F7A60420D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A17DA84B-7C7B-413F-9A4E-88B7975E1CBB}"/>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8" name="Straight Connector 17">
            <a:extLst>
              <a:ext uri="{FF2B5EF4-FFF2-40B4-BE49-F238E27FC236}">
                <a16:creationId xmlns:a16="http://schemas.microsoft.com/office/drawing/2014/main" id="{453C73EB-9DF5-425B-B9EA-BADEC34670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7099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19">
            <a:extLst>
              <a:ext uri="{FF2B5EF4-FFF2-40B4-BE49-F238E27FC236}">
                <a16:creationId xmlns:a16="http://schemas.microsoft.com/office/drawing/2014/main" id="{90DA0444-D1E1-48F5-9158-243679F7B638}"/>
              </a:ext>
            </a:extLst>
          </p:cNvPr>
          <p:cNvSpPr>
            <a:spLocks noGrp="1"/>
          </p:cNvSpPr>
          <p:nvPr>
            <p:ph type="pic" sz="quarter" idx="15"/>
          </p:nvPr>
        </p:nvSpPr>
        <p:spPr>
          <a:xfrm>
            <a:off x="0" y="2167439"/>
            <a:ext cx="12192000" cy="4009222"/>
          </a:xfrm>
          <a:solidFill>
            <a:schemeClr val="bg1">
              <a:alpha val="50000"/>
            </a:schemeClr>
          </a:solidFill>
        </p:spPr>
        <p:txBody>
          <a:bodyPr anchor="ctr" anchorCtr="0">
            <a:normAutofit/>
          </a:bodyPr>
          <a:lstStyle>
            <a:lvl1pPr marL="0" indent="0" algn="ctr">
              <a:buNone/>
              <a:defRPr sz="1500"/>
            </a:lvl1pPr>
          </a:lstStyle>
          <a:p>
            <a:r>
              <a:rPr lang="en-US"/>
              <a:t>Click icon to add picture</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a:t>PICTURE</a:t>
            </a:r>
            <a:br>
              <a:rPr lang="en-US"/>
            </a:br>
            <a:r>
              <a:rPr lang="en-US"/>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F6EF2B0D-49A2-441C-B800-8DA3FF9758CE}" type="datetime1">
              <a:rPr lang="en-US" smtClean="0"/>
              <a:t>10/4/2024</a:t>
            </a:fld>
            <a:endParaRPr lang="en-US"/>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1391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Picture and Title">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a:t>Click icon to add picture</a:t>
            </a:r>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7" y="4435638"/>
            <a:ext cx="8807116" cy="1571359"/>
          </a:xfrm>
        </p:spPr>
        <p:txBody>
          <a:bodyPr anchor="b">
            <a:normAutofit/>
          </a:bodyPr>
          <a:lstStyle>
            <a:lvl1pPr algn="l">
              <a:defRPr sz="4000" b="1">
                <a:solidFill>
                  <a:schemeClr val="bg1"/>
                </a:solidFill>
              </a:defRPr>
            </a:lvl1pPr>
          </a:lstStyle>
          <a:p>
            <a:r>
              <a:rPr lang="en-US"/>
              <a:t>PICTURE</a:t>
            </a:r>
            <a:br>
              <a:rPr lang="en-US"/>
            </a:br>
            <a:r>
              <a:rPr lang="en-US"/>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2F5D5FDB-2FE7-44AD-B9BD-8BEF95F41952}" type="datetime1">
              <a:rPr lang="en-US" smtClean="0"/>
              <a:t>10/4/2024</a:t>
            </a:fld>
            <a:endParaRPr lang="en-US"/>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a:t>20XX</a:t>
            </a:r>
          </a:p>
        </p:txBody>
      </p:sp>
      <p:cxnSp>
        <p:nvCxnSpPr>
          <p:cNvPr id="12" name="Straight Connector 11">
            <a:extLst>
              <a:ext uri="{FF2B5EF4-FFF2-40B4-BE49-F238E27FC236}">
                <a16:creationId xmlns:a16="http://schemas.microsoft.com/office/drawing/2014/main" id="{E2311598-88E6-4CCA-AFD4-E5D87D3AAF1D}"/>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6897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9B2A5FC-034D-4F4C-833F-A3DDC66E3E6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9753FB07-8F96-4A12-BC7E-21F8E0954886}" type="datetime1">
              <a:rPr lang="en-US" smtClean="0"/>
              <a:t>10/4/2024</a:t>
            </a:fld>
            <a:endParaRPr lang="en-US"/>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7409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A48C424-A3E8-45D9-A344-780A64F65F99}"/>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gradFill>
                  <a:gsLst>
                    <a:gs pos="0">
                      <a:schemeClr val="bg2"/>
                    </a:gs>
                    <a:gs pos="100000">
                      <a:schemeClr val="accent1"/>
                    </a:gs>
                  </a:gsLst>
                  <a:lin ang="0" scaled="1"/>
                </a:gradFill>
              </a:defRPr>
            </a:lvl1pPr>
          </a:lstStyle>
          <a:p>
            <a:r>
              <a:rPr lang="en-US"/>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C8790E14-8D81-41DD-8E4A-1160D6D337E4}" type="datetime1">
              <a:rPr lang="en-US" smtClean="0"/>
              <a:t>10/4/2024</a:t>
            </a:fld>
            <a:endParaRPr lang="en-US"/>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017154"/>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2931545"/>
          </a:xfrm>
        </p:spPr>
        <p:txBody>
          <a:bodyPr>
            <a:normAutofit/>
          </a:bodyPr>
          <a:lstStyle>
            <a:lvl1pP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5611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0540321-6794-45E5-A403-F840A499D67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FA226BC7-E49E-4871-8B90-93766E659C8E}"/>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15">
            <a:extLst>
              <a:ext uri="{FF2B5EF4-FFF2-40B4-BE49-F238E27FC236}">
                <a16:creationId xmlns:a16="http://schemas.microsoft.com/office/drawing/2014/main" id="{7FD1F1BF-3901-435E-A225-44921D7097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29" name="Straight Connector 28">
            <a:extLst>
              <a:ext uri="{FF2B5EF4-FFF2-40B4-BE49-F238E27FC236}">
                <a16:creationId xmlns:a16="http://schemas.microsoft.com/office/drawing/2014/main" id="{3A349A95-A047-4A05-83FB-F32C3818143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2F825738-C96E-44D6-94FE-78EC73B11312}" type="datetime1">
              <a:rPr lang="en-US" smtClean="0"/>
              <a:t>10/4/2024</a:t>
            </a:fld>
            <a:endParaRPr lang="en-US"/>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8" y="255842"/>
            <a:ext cx="72000" cy="1033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F95BF2-B52F-4059-BC20-4B61F5F92FC3}"/>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985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582"/>
            <a:ext cx="8807116" cy="91587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49257"/>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B3903798-9F8A-4555-A128-691FDFB38DA9}" type="datetime1">
              <a:rPr lang="en-US" noProof="0" smtClean="0"/>
              <a:t>10/4/2024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7942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13969"/>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2012447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a:t>CHART</a:t>
            </a:r>
            <a:br>
              <a:rPr lang="en-US"/>
            </a:br>
            <a:r>
              <a:rPr lang="en-US"/>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989398F-A7F5-4300-AD8D-F2211496F365}" type="datetime1">
              <a:rPr lang="en-US" smtClean="0"/>
              <a:t>10/4/2024</a:t>
            </a:fld>
            <a:endParaRPr lang="en-US"/>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8" y="3386142"/>
            <a:ext cx="4759643"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0067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0CD2376-834B-4EE0-BA14-A9AEA2135615}"/>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a:t>CHART</a:t>
            </a:r>
            <a:br>
              <a:rPr lang="en-US"/>
            </a:br>
            <a:r>
              <a:rPr lang="en-US"/>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1F1D69A2-DE74-4722-929F-847049DD6A45}" type="datetime1">
              <a:rPr lang="en-US" smtClean="0"/>
              <a:t>10/4/2024</a:t>
            </a:fld>
            <a:endParaRPr lang="en-US"/>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9" y="3386142"/>
            <a:ext cx="4540672"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03516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a:t>PICTURE</a:t>
            </a:r>
            <a:br>
              <a:rPr lang="en-US"/>
            </a:br>
            <a:r>
              <a:rPr lang="en-US"/>
              <a:t>WITH</a:t>
            </a:r>
            <a:br>
              <a:rPr lang="en-US"/>
            </a:br>
            <a:r>
              <a:rPr lang="en-US"/>
              <a:t>CAPTION</a:t>
            </a:r>
            <a:br>
              <a:rPr lang="en-US"/>
            </a:br>
            <a:r>
              <a:rPr lang="en-US"/>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B4FDD192-6800-47D0-90F1-7D91FE57976D}" type="datetime1">
              <a:rPr lang="en-US" smtClean="0"/>
              <a:t>10/4/2024</a:t>
            </a:fld>
            <a:endParaRPr lang="en-US"/>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895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ED1F5F9-2E42-493E-906D-AA9F7D5F0880}"/>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47703"/>
            <a:ext cx="6291150" cy="1328497"/>
          </a:xfrm>
        </p:spPr>
        <p:txBody>
          <a:bodyPr anchor="b">
            <a:noAutofit/>
          </a:bodyPr>
          <a:lstStyle>
            <a:lvl1pPr>
              <a:defRPr sz="4000">
                <a:gradFill>
                  <a:gsLst>
                    <a:gs pos="0">
                      <a:schemeClr val="bg2"/>
                    </a:gs>
                    <a:gs pos="100000">
                      <a:schemeClr val="accent1"/>
                    </a:gs>
                  </a:gsLst>
                  <a:lin ang="0" scaled="1"/>
                </a:gradFill>
              </a:defRPr>
            </a:lvl1pPr>
          </a:lstStyle>
          <a:p>
            <a:r>
              <a:rPr lang="en-US"/>
              <a:t>PICTURE WITH</a:t>
            </a:r>
            <a:br>
              <a:rPr lang="en-US"/>
            </a:br>
            <a:r>
              <a:rPr lang="en-US"/>
              <a:t>CAPTION 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0" y="2950934"/>
            <a:ext cx="12192000" cy="2581498"/>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2216910"/>
            <a:ext cx="6291150" cy="654726"/>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CABEC1E2-BCC4-44B2-A3D7-036C18CBFA1C}" type="datetime1">
              <a:rPr lang="en-US" smtClean="0"/>
              <a:t>10/4/2024</a:t>
            </a:fld>
            <a:endParaRPr lang="en-US"/>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1723" cy="181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2102969"/>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a:t>20XX</a:t>
            </a:r>
          </a:p>
        </p:txBody>
      </p: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707FDA-D4BE-43FA-91CD-CBA55EB8CA17}"/>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7538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01289E2-E0FB-4100-99AE-FC48AB519EE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a:t>PICTURE</a:t>
            </a:r>
            <a:br>
              <a:rPr lang="en-US"/>
            </a:br>
            <a:r>
              <a:rPr lang="en-US"/>
              <a:t>WITH</a:t>
            </a:r>
            <a:br>
              <a:rPr lang="en-US"/>
            </a:br>
            <a:r>
              <a:rPr lang="en-US"/>
              <a:t>CAPTION</a:t>
            </a:r>
            <a:br>
              <a:rPr lang="en-US"/>
            </a:br>
            <a:r>
              <a:rPr lang="en-US"/>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255600"/>
            <a:ext cx="5231567" cy="6346800"/>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7D989723-4BF4-48A4-B5CD-B482435A8942}" type="datetime1">
              <a:rPr lang="en-US" smtClean="0"/>
              <a:t>10/4/2024</a:t>
            </a:fld>
            <a:endParaRPr lang="en-US"/>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BF50E9D-E2D8-41FB-816D-829494C06AD8}"/>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5">
            <a:extLst>
              <a:ext uri="{FF2B5EF4-FFF2-40B4-BE49-F238E27FC236}">
                <a16:creationId xmlns:a16="http://schemas.microsoft.com/office/drawing/2014/main" id="{0C17ED7B-D5EA-4FB8-8E1B-F04BFE982E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20" name="Straight Connector 19">
            <a:extLst>
              <a:ext uri="{FF2B5EF4-FFF2-40B4-BE49-F238E27FC236}">
                <a16:creationId xmlns:a16="http://schemas.microsoft.com/office/drawing/2014/main" id="{4A992C28-7C5F-479C-A649-564EFD0EEABF}"/>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D1F0C21-A9B5-47E2-93F8-6226D37312FC}"/>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04376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1519351" y="652069"/>
            <a:ext cx="3490800" cy="2390931"/>
          </a:xfrm>
        </p:spPr>
        <p:txBody>
          <a:bodyPr anchor="b">
            <a:noAutofit/>
          </a:bodyPr>
          <a:lstStyle>
            <a:lvl1pPr>
              <a:defRPr sz="4000"/>
            </a:lvl1pPr>
          </a:lstStyle>
          <a:p>
            <a:r>
              <a:rPr lang="en-US"/>
              <a:t>PICTURE</a:t>
            </a:r>
            <a:br>
              <a:rPr lang="en-US"/>
            </a:br>
            <a:r>
              <a:rPr lang="en-US"/>
              <a:t>WITH</a:t>
            </a:r>
            <a:br>
              <a:rPr lang="en-US"/>
            </a:br>
            <a:r>
              <a:rPr lang="en-US"/>
              <a:t>CAPTION</a:t>
            </a:r>
            <a:br>
              <a:rPr lang="en-US"/>
            </a:br>
            <a:r>
              <a:rPr lang="en-US"/>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1519351" y="3283710"/>
            <a:ext cx="3490800"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934AF4EC-7DDE-4C95-9956-59513BFBB065}" type="datetime1">
              <a:rPr lang="en-US" smtClean="0"/>
              <a:t>10/4/2024</a:t>
            </a:fld>
            <a:endParaRPr lang="en-US"/>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841F678A-2BA4-4866-BA2B-804BAFA272E6}"/>
              </a:ext>
            </a:extLst>
          </p:cNvPr>
          <p:cNvSpPr/>
          <p:nvPr userDrawn="1"/>
        </p:nvSpPr>
        <p:spPr>
          <a:xfrm>
            <a:off x="1277838" y="837332"/>
            <a:ext cx="72843" cy="2042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65941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0207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Picture with Caption">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noProof="0"/>
              <a:t>Click icon to add picture</a:t>
            </a:r>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6320892" y="5027253"/>
            <a:ext cx="5373461" cy="1132143"/>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cxnSp>
        <p:nvCxnSpPr>
          <p:cNvPr id="20" name="Straight Connector 19">
            <a:extLst>
              <a:ext uri="{FF2B5EF4-FFF2-40B4-BE49-F238E27FC236}">
                <a16:creationId xmlns:a16="http://schemas.microsoft.com/office/drawing/2014/main" id="{4B6A7686-9AC4-4F00-9096-A661393BEBDC}"/>
              </a:ext>
            </a:extLst>
          </p:cNvPr>
          <p:cNvCxnSpPr/>
          <p:nvPr userDrawn="1"/>
        </p:nvCxnSpPr>
        <p:spPr>
          <a:xfrm>
            <a:off x="1838883" y="607270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6" y="4626870"/>
            <a:ext cx="4626665" cy="1389106"/>
          </a:xfrm>
        </p:spPr>
        <p:txBody>
          <a:bodyPr anchor="b">
            <a:normAutofit/>
          </a:bodyPr>
          <a:lstStyle>
            <a:lvl1pPr algn="l">
              <a:defRPr sz="4000" b="1">
                <a:solidFill>
                  <a:schemeClr val="bg1"/>
                </a:solidFill>
              </a:defRPr>
            </a:lvl1pPr>
          </a:lstStyle>
          <a:p>
            <a:r>
              <a:rPr lang="en-US" noProof="0"/>
              <a:t>PICTURE</a:t>
            </a:r>
            <a:br>
              <a:rPr lang="en-US" noProof="0"/>
            </a:br>
            <a:r>
              <a:rPr lang="en-US" noProof="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11F7C77-DBB5-4D0F-9120-27BDB5B99C32}" type="datetime1">
              <a:rPr lang="en-US" noProof="0" smtClean="0"/>
              <a:t>10/4/2024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2" name="Straight Connector 21">
            <a:extLst>
              <a:ext uri="{FF2B5EF4-FFF2-40B4-BE49-F238E27FC236}">
                <a16:creationId xmlns:a16="http://schemas.microsoft.com/office/drawing/2014/main" id="{E088D115-EF5A-444B-AD3E-D2EE18401B4A}"/>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noProof="0"/>
              <a:t>20XX</a:t>
            </a:r>
          </a:p>
        </p:txBody>
      </p:sp>
    </p:spTree>
    <p:extLst>
      <p:ext uri="{BB962C8B-B14F-4D97-AF65-F5344CB8AC3E}">
        <p14:creationId xmlns:p14="http://schemas.microsoft.com/office/powerpoint/2010/main" val="14624940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0DA57DDE-1A3D-4921-8DA7-F028633C78C6}" type="datetime1">
              <a:rPr lang="en-US" smtClean="0"/>
              <a:t>10/4/2024</a:t>
            </a:fld>
            <a:endParaRPr lang="en-US"/>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97706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1237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04768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97706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1237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04768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p>
        </p:txBody>
      </p:sp>
    </p:spTree>
    <p:extLst>
      <p:ext uri="{BB962C8B-B14F-4D97-AF65-F5344CB8AC3E}">
        <p14:creationId xmlns:p14="http://schemas.microsoft.com/office/powerpoint/2010/main" val="22366014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Overview">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427B840-CC27-4923-A00E-7899AF7A4460}"/>
              </a:ext>
            </a:extLst>
          </p:cNvPr>
          <p:cNvSpPr/>
          <p:nvPr userDrawn="1"/>
        </p:nvSpPr>
        <p:spPr>
          <a:xfrm>
            <a:off x="0" y="5764039"/>
            <a:ext cx="12192000" cy="1093961"/>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7B3A6B8C-51E0-4512-9EB9-DD1BB2387348}" type="datetime1">
              <a:rPr lang="en-US" smtClean="0"/>
              <a:t>10/4/2024</a:t>
            </a:fld>
            <a:endParaRPr lang="en-US"/>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3260961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0994831-EE46-4DEA-9077-4FEBBCD60EB3}"/>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15065FF-3A74-4B0F-9624-362545A943D5}" type="datetime1">
              <a:rPr lang="en-US" smtClean="0"/>
              <a:t>10/4/2024</a:t>
            </a:fld>
            <a:endParaRPr lang="en-US"/>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244444"/>
            <a:ext cx="72000" cy="907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cxnSp>
        <p:nvCxnSpPr>
          <p:cNvPr id="57" name="Straight Connector 56">
            <a:extLst>
              <a:ext uri="{FF2B5EF4-FFF2-40B4-BE49-F238E27FC236}">
                <a16:creationId xmlns:a16="http://schemas.microsoft.com/office/drawing/2014/main" id="{6EC8F712-6C02-43F3-8A0A-5DCA975E7C38}"/>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8B62D71-4318-4C96-828A-D19FFBFA7BDA}"/>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12E8DD1E-B3CA-4756-A792-B476AFA9AE24}"/>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34" name="Straight Connector 33">
            <a:extLst>
              <a:ext uri="{FF2B5EF4-FFF2-40B4-BE49-F238E27FC236}">
                <a16:creationId xmlns:a16="http://schemas.microsoft.com/office/drawing/2014/main" id="{9603F760-AD2F-4611-99B6-58C4666AEBA1}"/>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218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a:t>
            </a:r>
            <a:br>
              <a:rPr lang="en-US" noProof="0"/>
            </a:br>
            <a:r>
              <a:rPr lang="en-US" noProof="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29C6A1-E569-4FC9-9D93-90A846C9C5BB}" type="datetime1">
              <a:rPr lang="en-US" noProof="0" smtClean="0"/>
              <a:t>10/4/2024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3298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16251742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solidFill>
                  <a:schemeClr val="bg1"/>
                </a:solidFill>
                <a:latin typeface="+mj-lt"/>
                <a:ea typeface="+mj-ea"/>
                <a:cs typeface="+mj-cs"/>
              </a:defRPr>
            </a:lvl1pPr>
          </a:lstStyle>
          <a:p>
            <a:r>
              <a:rPr lang="en-US"/>
              <a:t>OVERVIEW</a:t>
            </a:r>
            <a:br>
              <a:rPr lang="en-US"/>
            </a:br>
            <a:r>
              <a:rPr lang="en-US"/>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D578B35B-55DE-4D82-AAED-127142AD1F9F}" type="datetime1">
              <a:rPr lang="en-US" smtClean="0"/>
              <a:t>10/4/2024</a:t>
            </a:fld>
            <a:endParaRPr lang="en-US"/>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AC031692-3E92-4C7E-A067-5F49BD126705}"/>
              </a:ext>
            </a:extLst>
          </p:cNvPr>
          <p:cNvSpPr>
            <a:spLocks noGrp="1"/>
          </p:cNvSpPr>
          <p:nvPr>
            <p:ph type="body" sz="quarter" idx="15" hasCustomPrompt="1"/>
          </p:nvPr>
        </p:nvSpPr>
        <p:spPr>
          <a:xfrm>
            <a:off x="11084400" y="838800"/>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35452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4724400" y="0"/>
            <a:ext cx="74676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a:t>OVERVIEW</a:t>
            </a:r>
            <a:br>
              <a:rPr lang="en-US"/>
            </a:br>
            <a:r>
              <a:rPr lang="en-US"/>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FA441BB-2CCE-42E8-8A4D-47586555D345}" type="datetime1">
              <a:rPr lang="en-US" smtClean="0"/>
              <a:t>10/4/2024</a:t>
            </a:fld>
            <a:endParaRPr lang="en-US"/>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lvl1pPr>
              <a:defRPr>
                <a:solidFill>
                  <a:schemeClr val="accent1"/>
                </a:solidFill>
              </a:defRPr>
            </a:lvl1pPr>
          </a:lstStyle>
          <a:p>
            <a:r>
              <a:rPr lang="en-US"/>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20621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85FB182-4CCC-45D7-A2A4-A593CA00EB5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8E2AFE-9147-47F3-ADFE-AD251E989D20}"/>
              </a:ext>
            </a:extLst>
          </p:cNvPr>
          <p:cNvSpPr>
            <a:spLocks noGrp="1"/>
          </p:cNvSpPr>
          <p:nvPr>
            <p:ph type="title" hasCustomPrompt="1"/>
          </p:nvPr>
        </p:nvSpPr>
        <p:spPr>
          <a:xfrm>
            <a:off x="1814400" y="1144587"/>
            <a:ext cx="9395400" cy="1483413"/>
          </a:xfrm>
        </p:spPr>
        <p:txBody>
          <a:bodyPr>
            <a:noAutofit/>
          </a:bodyPr>
          <a:lstStyle>
            <a:lvl1pPr>
              <a:defRPr sz="5500"/>
            </a:lvl1pPr>
          </a:lstStyle>
          <a:p>
            <a:r>
              <a:rPr lang="en-US"/>
              <a:t>THANK</a:t>
            </a:r>
            <a:br>
              <a:rPr lang="en-US"/>
            </a:br>
            <a:r>
              <a:rPr lang="en-US"/>
              <a:t>YOU!</a:t>
            </a:r>
          </a:p>
        </p:txBody>
      </p:sp>
      <p:sp>
        <p:nvSpPr>
          <p:cNvPr id="4" name="Date Placeholder 3">
            <a:extLst>
              <a:ext uri="{FF2B5EF4-FFF2-40B4-BE49-F238E27FC236}">
                <a16:creationId xmlns:a16="http://schemas.microsoft.com/office/drawing/2014/main" id="{59B46BDE-7853-435A-80A6-D25940D17A54}"/>
              </a:ext>
            </a:extLst>
          </p:cNvPr>
          <p:cNvSpPr>
            <a:spLocks noGrp="1"/>
          </p:cNvSpPr>
          <p:nvPr>
            <p:ph type="dt" sz="half" idx="10"/>
          </p:nvPr>
        </p:nvSpPr>
        <p:spPr/>
        <p:txBody>
          <a:bodyPr/>
          <a:lstStyle/>
          <a:p>
            <a:fld id="{11D0F1A0-84E6-4AA0-9183-7CA10A278BD9}" type="datetime1">
              <a:rPr lang="en-US" smtClean="0"/>
              <a:t>10/4/2024</a:t>
            </a:fld>
            <a:endParaRPr lang="en-US"/>
          </a:p>
        </p:txBody>
      </p:sp>
      <p:sp>
        <p:nvSpPr>
          <p:cNvPr id="5" name="Footer Placeholder 4">
            <a:extLst>
              <a:ext uri="{FF2B5EF4-FFF2-40B4-BE49-F238E27FC236}">
                <a16:creationId xmlns:a16="http://schemas.microsoft.com/office/drawing/2014/main" id="{B4C83E82-A916-403C-8BE8-252132A9420A}"/>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1C7F2326-238E-4FE6-8842-680DE4A0432D}"/>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8B9D0891-2A9E-4F35-82BE-7966AECBB0F1}"/>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E52F6420-3AFC-4D7F-A45D-56EA5EFC0D18}"/>
              </a:ext>
            </a:extLst>
          </p:cNvPr>
          <p:cNvSpPr>
            <a:spLocks noGrp="1"/>
          </p:cNvSpPr>
          <p:nvPr>
            <p:ph type="subTitle" idx="13" hasCustomPrompt="1"/>
          </p:nvPr>
        </p:nvSpPr>
        <p:spPr>
          <a:xfrm>
            <a:off x="1812758" y="3038688"/>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Lorem Ipsum</a:t>
            </a:r>
            <a:br>
              <a:rPr lang="en-US"/>
            </a:br>
            <a:r>
              <a:rPr lang="en-US"/>
              <a:t>Dolor</a:t>
            </a:r>
          </a:p>
        </p:txBody>
      </p:sp>
      <p:cxnSp>
        <p:nvCxnSpPr>
          <p:cNvPr id="11" name="Straight Connector 10">
            <a:extLst>
              <a:ext uri="{FF2B5EF4-FFF2-40B4-BE49-F238E27FC236}">
                <a16:creationId xmlns:a16="http://schemas.microsoft.com/office/drawing/2014/main" id="{2BC78E93-F6DF-44C7-A9BB-D035C397BFD5}"/>
              </a:ext>
            </a:extLst>
          </p:cNvPr>
          <p:cNvCxnSpPr/>
          <p:nvPr userDrawn="1"/>
        </p:nvCxnSpPr>
        <p:spPr>
          <a:xfrm>
            <a:off x="1957137" y="288364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87BFFD5-4519-4811-BDD2-3B0318780ACC}"/>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A4E36001-6B54-4F6D-9532-965904F3C338}"/>
              </a:ext>
            </a:extLst>
          </p:cNvPr>
          <p:cNvSpPr>
            <a:spLocks noGrp="1"/>
          </p:cNvSpPr>
          <p:nvPr>
            <p:ph type="body" sz="quarter" idx="14" hasCustomPrompt="1"/>
          </p:nvPr>
        </p:nvSpPr>
        <p:spPr>
          <a:xfrm>
            <a:off x="9416048" y="537758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a:t>20XX</a:t>
            </a:r>
          </a:p>
        </p:txBody>
      </p:sp>
    </p:spTree>
    <p:extLst>
      <p:ext uri="{BB962C8B-B14F-4D97-AF65-F5344CB8AC3E}">
        <p14:creationId xmlns:p14="http://schemas.microsoft.com/office/powerpoint/2010/main" val="4058583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 y="0"/>
            <a:ext cx="12191989"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a:t>THANK</a:t>
            </a:r>
            <a:br>
              <a:rPr lang="en-US"/>
            </a:br>
            <a:r>
              <a:rPr lang="en-US"/>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Lorem Ipsum</a:t>
            </a:r>
            <a:br>
              <a:rPr lang="en-US"/>
            </a:br>
            <a:r>
              <a:rPr lang="en-US"/>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7339F772-C659-4F6E-A95D-21349475745A}" type="datetime1">
              <a:rPr lang="en-US" smtClean="0"/>
              <a:t>10/4/2024</a:t>
            </a:fld>
            <a:endParaRPr lang="en-US"/>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06893"/>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a:t>20XX</a:t>
            </a:r>
          </a:p>
        </p:txBody>
      </p:sp>
    </p:spTree>
    <p:extLst>
      <p:ext uri="{BB962C8B-B14F-4D97-AF65-F5344CB8AC3E}">
        <p14:creationId xmlns:p14="http://schemas.microsoft.com/office/powerpoint/2010/main" val="5349505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332"/>
            <a:ext cx="8807116" cy="915873"/>
          </a:xfrm>
        </p:spPr>
        <p:txBody>
          <a:bodyPr anchor="b">
            <a:normAutofit/>
          </a:bodyPr>
          <a:lstStyle>
            <a:lvl1pPr algn="l">
              <a:defRPr sz="5500" b="1">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63075"/>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553C389B-1365-4D57-8640-FE32C76A82BF}" type="datetime1">
              <a:rPr lang="en-US" noProof="0" smtClean="0"/>
              <a:t>10/4/2024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08027"/>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06893"/>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40836357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D61DF5-2BE6-40B6-97DF-A161EF9520AA}"/>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a:t>THANK</a:t>
            </a:r>
            <a:br>
              <a:rPr lang="en-US"/>
            </a:br>
            <a:r>
              <a:rPr lang="en-US"/>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Lorem Ipsum</a:t>
            </a:r>
            <a:br>
              <a:rPr lang="en-US"/>
            </a:br>
            <a:r>
              <a:rPr lang="en-US"/>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CF1BB306-77B6-40D8-8A71-1A24515FE48B}" type="datetime1">
              <a:rPr lang="en-US" smtClean="0"/>
              <a:t>10/4/2024</a:t>
            </a:fld>
            <a:endParaRPr lang="en-US"/>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1393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a:t>20XX</a:t>
            </a:r>
          </a:p>
        </p:txBody>
      </p:sp>
    </p:spTree>
    <p:extLst>
      <p:ext uri="{BB962C8B-B14F-4D97-AF65-F5344CB8AC3E}">
        <p14:creationId xmlns:p14="http://schemas.microsoft.com/office/powerpoint/2010/main" val="42027339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64500"/>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43285"/>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646D3CFD-4D7A-41AC-A46D-B09F422513E8}" type="datetime1">
              <a:rPr lang="en-US" noProof="0" smtClean="0"/>
              <a:t>10/4/2024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lvl1pPr>
              <a:defRPr>
                <a:solidFill>
                  <a:schemeClr val="accent1"/>
                </a:solidFill>
              </a:defRPr>
            </a:lvl1p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noProof="0" smtClean="0"/>
              <a:pPr/>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cxnSp>
        <p:nvCxnSpPr>
          <p:cNvPr id="14" name="Straight Connector 13">
            <a:extLst>
              <a:ext uri="{FF2B5EF4-FFF2-40B4-BE49-F238E27FC236}">
                <a16:creationId xmlns:a16="http://schemas.microsoft.com/office/drawing/2014/main" id="{5475710E-5533-4BB2-A66B-352BB2B1F9CB}"/>
              </a:ext>
            </a:extLst>
          </p:cNvPr>
          <p:cNvCxnSpPr/>
          <p:nvPr userDrawn="1"/>
        </p:nvCxnSpPr>
        <p:spPr>
          <a:xfrm>
            <a:off x="1957137" y="5823067"/>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31803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10/4/2024</a:t>
            </a:fld>
            <a:endParaRPr lang="en-US"/>
          </a:p>
        </p:txBody>
      </p:sp>
      <p:sp>
        <p:nvSpPr>
          <p:cNvPr id="3" name="Footer Placeholder 2"/>
          <p:cNvSpPr>
            <a:spLocks noGrp="1"/>
          </p:cNvSpPr>
          <p:nvPr>
            <p:ph type="ftr" sz="quarter" idx="11"/>
          </p:nvPr>
        </p:nvSpPr>
        <p:spPr/>
        <p:txBody>
          <a:bodyPr/>
          <a:lstStyle/>
          <a:p>
            <a:r>
              <a:rPr lang="en-US"/>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4151892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0DF619-B58D-425C-AF2B-248F45EC5613}" type="datetime1">
              <a:rPr lang="en-US" smtClean="0"/>
              <a:pPr/>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862D8B-EE5C-49FA-8697-BD3A8D9689AF}" type="slidenum">
              <a:rPr lang="en-US" smtClean="0"/>
              <a:pPr/>
              <a:t>‹#›</a:t>
            </a:fld>
            <a:endParaRPr lang="en-US"/>
          </a:p>
        </p:txBody>
      </p:sp>
    </p:spTree>
    <p:extLst>
      <p:ext uri="{BB962C8B-B14F-4D97-AF65-F5344CB8AC3E}">
        <p14:creationId xmlns:p14="http://schemas.microsoft.com/office/powerpoint/2010/main" val="2997953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1"/>
            <a:ext cx="12192000" cy="4464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85756"/>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50473"/>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B7FBC92-456B-42A9-BBF5-ADCA2050DDCF}" type="datetime1">
              <a:rPr lang="en-US" noProof="0" smtClean="0"/>
              <a:t>10/4/2024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82423"/>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986155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lvl1pPr>
          </a:lstStyle>
          <a:p>
            <a:r>
              <a:rPr lang="en-US"/>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775165"/>
            <a:ext cx="9971158" cy="2427923"/>
          </a:xfrm>
        </p:spPr>
        <p:txBody>
          <a:bodyPr>
            <a:normAutofit/>
          </a:bodyPr>
          <a:lstStyle>
            <a:lvl1pPr marL="0" indent="0">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40F99D1-A115-46CA-B10A-279193A83BBC}" type="datetime1">
              <a:rPr lang="en-US" smtClean="0"/>
              <a:t>10/4/2024</a:t>
            </a:fld>
            <a:endParaRPr lang="en-US"/>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810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gradFill>
                  <a:gsLst>
                    <a:gs pos="0">
                      <a:schemeClr val="bg2"/>
                    </a:gs>
                    <a:gs pos="100000">
                      <a:schemeClr val="accent1"/>
                    </a:gs>
                  </a:gsLst>
                  <a:lin ang="0" scaled="1"/>
                </a:gradFill>
              </a:defRPr>
            </a:lvl1pPr>
          </a:lstStyle>
          <a:p>
            <a:r>
              <a:rPr lang="en-US"/>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133484"/>
            <a:ext cx="10515600" cy="2427923"/>
          </a:xfrm>
        </p:spPr>
        <p:txBody>
          <a:bodyPr>
            <a:normAutofit/>
          </a:bodyPr>
          <a:lstStyle>
            <a:lvl1pPr marL="0" indent="0">
              <a:lnSpc>
                <a:spcPct val="100000"/>
              </a:lnSpc>
              <a:spcBef>
                <a:spcPts val="600"/>
              </a:spcBef>
              <a:buNone/>
              <a:defRPr sz="1600" i="0">
                <a:solidFill>
                  <a:schemeClr val="tx1">
                    <a:lumMod val="75000"/>
                    <a:lumOff val="25000"/>
                  </a:schemeClr>
                </a:solidFill>
              </a:defRPr>
            </a:lvl1pPr>
            <a:lvl2pPr marL="457200" indent="0">
              <a:buNone/>
              <a:defRPr sz="1800" i="1">
                <a:solidFill>
                  <a:schemeClr val="tx1">
                    <a:lumMod val="75000"/>
                    <a:lumOff val="25000"/>
                  </a:schemeClr>
                </a:solidFill>
              </a:defRPr>
            </a:lvl2pPr>
            <a:lvl3pPr marL="914400" indent="0">
              <a:buNone/>
              <a:defRPr sz="1600" i="1">
                <a:solidFill>
                  <a:schemeClr val="tx1">
                    <a:lumMod val="75000"/>
                    <a:lumOff val="25000"/>
                  </a:schemeClr>
                </a:solidFill>
              </a:defRPr>
            </a:lvl3pPr>
            <a:lvl4pPr marL="1371600" indent="0">
              <a:buNone/>
              <a:defRPr sz="1400" i="1">
                <a:solidFill>
                  <a:schemeClr val="tx1">
                    <a:lumMod val="75000"/>
                    <a:lumOff val="25000"/>
                  </a:schemeClr>
                </a:solidFill>
              </a:defRPr>
            </a:lvl4pPr>
            <a:lvl5pPr marL="1828800" indent="0">
              <a:buNone/>
              <a:defRPr sz="1400" i="1">
                <a:solidFill>
                  <a:schemeClr val="tx1">
                    <a:lumMod val="75000"/>
                    <a:lumOff val="25000"/>
                  </a:schemeClr>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00E1783-EEF8-44D1-A300-8D20A32BB2D3}" type="datetime1">
              <a:rPr lang="en-US" smtClean="0"/>
              <a:t>10/4/2024</a:t>
            </a:fld>
            <a:endParaRPr lang="en-US"/>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333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CF94AF4-4F78-4DA5-8571-FD66FFA6313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21" y="546844"/>
            <a:ext cx="8997738" cy="1325563"/>
          </a:xfrm>
        </p:spPr>
        <p:txBody>
          <a:bodyPr/>
          <a:lstStyle>
            <a:lvl1pPr>
              <a:defRPr/>
            </a:lvl1pPr>
          </a:lstStyle>
          <a:p>
            <a:r>
              <a:rPr lang="en-US"/>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1527520" y="3581731"/>
            <a:ext cx="8997737" cy="2230464"/>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8E8C37E-76B3-4A0D-BCD1-C5A52A858D66}" type="datetime1">
              <a:rPr lang="en-US" smtClean="0"/>
              <a:t>10/4/2024</a:t>
            </a:fld>
            <a:endParaRPr lang="en-US"/>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a:xfrm>
            <a:off x="590400" y="6159402"/>
            <a:ext cx="2788169" cy="365125"/>
          </a:xfrm>
        </p:spPr>
        <p:txBody>
          <a:bodyPr/>
          <a:lstStyle/>
          <a:p>
            <a:r>
              <a:rPr lang="en-US"/>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8" y="244717"/>
            <a:ext cx="7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2" y="161638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20" y="1757035"/>
            <a:ext cx="8997737"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0938200" y="1341281"/>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0831016" y="1377655"/>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80265F1-E793-484F-ADC9-31450ADF8B0E}"/>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688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a:t>CONTENT</a:t>
            </a:r>
            <a:br>
              <a:rPr lang="en-US"/>
            </a:br>
            <a:r>
              <a:rPr lang="en-US"/>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5871409" y="2588054"/>
            <a:ext cx="5228216"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76D2C234-967A-4CF5-82BF-1AF9EBDCBA35}" type="datetime1">
              <a:rPr lang="en-US" smtClean="0"/>
              <a:t>10/4/2024</a:t>
            </a:fld>
            <a:endParaRPr lang="en-US"/>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3811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51E1EAD-812A-4236-9F79-679D72C2B82D}"/>
              </a:ext>
            </a:extLst>
          </p:cNvPr>
          <p:cNvSpPr>
            <a:spLocks noGrp="1"/>
          </p:cNvSpPr>
          <p:nvPr>
            <p:ph type="ftr" sz="quarter" idx="3"/>
          </p:nvPr>
        </p:nvSpPr>
        <p:spPr>
          <a:xfrm>
            <a:off x="614873" y="6187538"/>
            <a:ext cx="3256673" cy="365125"/>
          </a:xfrm>
          <a:prstGeom prst="rect">
            <a:avLst/>
          </a:prstGeom>
        </p:spPr>
        <p:txBody>
          <a:bodyPr vert="horz" lIns="91440" tIns="45720" rIns="91440" bIns="45720" rtlCol="0" anchor="ctr"/>
          <a:lstStyle>
            <a:lvl1pPr algn="l">
              <a:defRPr sz="1200" i="1">
                <a:solidFill>
                  <a:schemeClr val="tx2"/>
                </a:solidFill>
              </a:defRPr>
            </a:lvl1pPr>
          </a:lstStyle>
          <a:p>
            <a:r>
              <a:rPr lang="en-US"/>
              <a:t>Presentation Title</a:t>
            </a:r>
          </a:p>
        </p:txBody>
      </p:sp>
      <p:sp>
        <p:nvSpPr>
          <p:cNvPr id="2" name="Title Placeholder 1">
            <a:extLst>
              <a:ext uri="{FF2B5EF4-FFF2-40B4-BE49-F238E27FC236}">
                <a16:creationId xmlns:a16="http://schemas.microsoft.com/office/drawing/2014/main" id="{65A38A25-0817-41BC-96A5-5012FE15C9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A28A22-3D06-43EE-BD32-97F90FEA19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AC635-0473-40DB-A82D-46D5F635BC1B}"/>
              </a:ext>
            </a:extLst>
          </p:cNvPr>
          <p:cNvSpPr>
            <a:spLocks noGrp="1"/>
          </p:cNvSpPr>
          <p:nvPr>
            <p:ph type="dt" sz="half" idx="2"/>
          </p:nvPr>
        </p:nvSpPr>
        <p:spPr>
          <a:xfrm>
            <a:off x="4724400" y="6187538"/>
            <a:ext cx="2743200" cy="365125"/>
          </a:xfrm>
          <a:prstGeom prst="rect">
            <a:avLst/>
          </a:prstGeom>
        </p:spPr>
        <p:txBody>
          <a:bodyPr vert="horz" lIns="91440" tIns="45720" rIns="91440" bIns="45720" rtlCol="0" anchor="ctr"/>
          <a:lstStyle>
            <a:lvl1pPr algn="l">
              <a:defRPr sz="1200" i="1">
                <a:solidFill>
                  <a:schemeClr val="tx2"/>
                </a:solidFill>
              </a:defRPr>
            </a:lvl1pPr>
          </a:lstStyle>
          <a:p>
            <a:fld id="{7E5F88F2-B164-4B6F-A4D1-FF377EA65B7F}" type="datetime1">
              <a:rPr lang="en-US" smtClean="0"/>
              <a:t>10/4/2024</a:t>
            </a:fld>
            <a:endParaRPr lang="en-US"/>
          </a:p>
        </p:txBody>
      </p:sp>
      <p:sp>
        <p:nvSpPr>
          <p:cNvPr id="6" name="Slide Number Placeholder 5">
            <a:extLst>
              <a:ext uri="{FF2B5EF4-FFF2-40B4-BE49-F238E27FC236}">
                <a16:creationId xmlns:a16="http://schemas.microsoft.com/office/drawing/2014/main" id="{2FBD12B9-96FA-4883-88FA-2071321A4391}"/>
              </a:ext>
            </a:extLst>
          </p:cNvPr>
          <p:cNvSpPr>
            <a:spLocks noGrp="1"/>
          </p:cNvSpPr>
          <p:nvPr>
            <p:ph type="sldNum" sz="quarter" idx="4"/>
          </p:nvPr>
        </p:nvSpPr>
        <p:spPr>
          <a:xfrm>
            <a:off x="8849751" y="6187538"/>
            <a:ext cx="2743200" cy="365125"/>
          </a:xfrm>
          <a:prstGeom prst="rect">
            <a:avLst/>
          </a:prstGeom>
        </p:spPr>
        <p:txBody>
          <a:bodyPr vert="horz" lIns="91440" tIns="45720" rIns="91440" bIns="45720" rtlCol="0" anchor="ctr"/>
          <a:lstStyle>
            <a:lvl1pPr algn="r">
              <a:defRPr sz="1200" i="1">
                <a:solidFill>
                  <a:schemeClr val="tx2"/>
                </a:solidFill>
              </a:defRPr>
            </a:lvl1pPr>
          </a:lstStyle>
          <a:p>
            <a:fld id="{95CBEC59-7FF9-4688-98DF-89832A0C9025}" type="slidenum">
              <a:rPr lang="en-US" smtClean="0"/>
              <a:pPr/>
              <a:t>‹#›</a:t>
            </a:fld>
            <a:endParaRPr lang="en-US"/>
          </a:p>
        </p:txBody>
      </p:sp>
    </p:spTree>
    <p:extLst>
      <p:ext uri="{BB962C8B-B14F-4D97-AF65-F5344CB8AC3E}">
        <p14:creationId xmlns:p14="http://schemas.microsoft.com/office/powerpoint/2010/main" val="3435978353"/>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0" r:id="rId3"/>
    <p:sldLayoutId id="2147483661" r:id="rId4"/>
    <p:sldLayoutId id="2147483662" r:id="rId5"/>
    <p:sldLayoutId id="2147483650" r:id="rId6"/>
    <p:sldLayoutId id="2147483663" r:id="rId7"/>
    <p:sldLayoutId id="2147483664" r:id="rId8"/>
    <p:sldLayoutId id="2147483665" r:id="rId9"/>
    <p:sldLayoutId id="2147483666" r:id="rId10"/>
    <p:sldLayoutId id="2147483651" r:id="rId11"/>
    <p:sldLayoutId id="2147483670" r:id="rId12"/>
    <p:sldLayoutId id="2147483667" r:id="rId13"/>
    <p:sldLayoutId id="2147483668" r:id="rId14"/>
    <p:sldLayoutId id="2147483671" r:id="rId15"/>
    <p:sldLayoutId id="2147483669" r:id="rId16"/>
    <p:sldLayoutId id="2147483653" r:id="rId17"/>
    <p:sldLayoutId id="2147483672" r:id="rId18"/>
    <p:sldLayoutId id="2147483673" r:id="rId19"/>
    <p:sldLayoutId id="2147483674" r:id="rId20"/>
    <p:sldLayoutId id="2147483676" r:id="rId21"/>
    <p:sldLayoutId id="2147483652" r:id="rId22"/>
    <p:sldLayoutId id="2147483677" r:id="rId23"/>
    <p:sldLayoutId id="2147483678" r:id="rId24"/>
    <p:sldLayoutId id="2147483679" r:id="rId25"/>
    <p:sldLayoutId id="2147483681" r:id="rId26"/>
    <p:sldLayoutId id="2147483654" r:id="rId27"/>
    <p:sldLayoutId id="2147483682" r:id="rId28"/>
    <p:sldLayoutId id="2147483683" r:id="rId29"/>
    <p:sldLayoutId id="2147483684" r:id="rId30"/>
    <p:sldLayoutId id="2147483685" r:id="rId31"/>
    <p:sldLayoutId id="2147483657" r:id="rId32"/>
    <p:sldLayoutId id="2147483686" r:id="rId33"/>
    <p:sldLayoutId id="2147483687" r:id="rId34"/>
    <p:sldLayoutId id="2147483688" r:id="rId35"/>
    <p:sldLayoutId id="2147483689" r:id="rId36"/>
    <p:sldLayoutId id="2147483656" r:id="rId37"/>
    <p:sldLayoutId id="2147483690" r:id="rId38"/>
    <p:sldLayoutId id="2147483691" r:id="rId39"/>
    <p:sldLayoutId id="2147483692" r:id="rId40"/>
    <p:sldLayoutId id="2147483697" r:id="rId41"/>
    <p:sldLayoutId id="2147483658" r:id="rId42"/>
    <p:sldLayoutId id="2147483693" r:id="rId43"/>
    <p:sldLayoutId id="2147483694" r:id="rId44"/>
    <p:sldLayoutId id="2147483695" r:id="rId45"/>
    <p:sldLayoutId id="2147483696" r:id="rId46"/>
    <p:sldLayoutId id="2147483699" r:id="rId47"/>
    <p:sldLayoutId id="2147483700" r:id="rId48"/>
  </p:sldLayoutIdLst>
  <p:hf hdr="0" dt="0"/>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lamarconsolidated-my.sharepoint.com/:b:/g/personal/lsession_lcisd_org/ETr1g_vMhWhDv-q4uDgA1mUBfuVSVHXEevrz0okSCKzQRw?e=ayxZE8" TargetMode="External"/><Relationship Id="rId1" Type="http://schemas.openxmlformats.org/officeDocument/2006/relationships/slideLayout" Target="../slideLayouts/slideLayout8.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7.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4.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8" Type="http://schemas.openxmlformats.org/officeDocument/2006/relationships/hyperlink" Target="https://youtu.be/WPXg-cgiJqM" TargetMode="External"/><Relationship Id="rId3" Type="http://schemas.openxmlformats.org/officeDocument/2006/relationships/hyperlink" Target="https://www.lcisd.org/departments/academics/cte/programs-of-study" TargetMode="External"/><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34.xml"/><Relationship Id="rId6" Type="http://schemas.openxmlformats.org/officeDocument/2006/relationships/hyperlink" Target="https://youtu.be/7XI0ivH2bBw" TargetMode="External"/><Relationship Id="rId5" Type="http://schemas.openxmlformats.org/officeDocument/2006/relationships/image" Target="../media/image28.png"/><Relationship Id="rId4" Type="http://schemas.openxmlformats.org/officeDocument/2006/relationships/hyperlink" Target="https://youtu.be/Kneqr5_lp-Y" TargetMode="External"/><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B9CD6-259B-3CCB-386E-36A3957E539B}"/>
              </a:ext>
            </a:extLst>
          </p:cNvPr>
          <p:cNvSpPr>
            <a:spLocks noGrp="1"/>
          </p:cNvSpPr>
          <p:nvPr>
            <p:ph type="title"/>
          </p:nvPr>
        </p:nvSpPr>
        <p:spPr>
          <a:xfrm>
            <a:off x="928800" y="2809628"/>
            <a:ext cx="10515600" cy="1500187"/>
          </a:xfrm>
        </p:spPr>
        <p:txBody>
          <a:bodyPr>
            <a:noAutofit/>
          </a:bodyPr>
          <a:lstStyle/>
          <a:p>
            <a:r>
              <a:rPr lang="en-US" sz="6000"/>
              <a:t>High School</a:t>
            </a:r>
            <a:br>
              <a:rPr lang="en-US" sz="6000"/>
            </a:br>
            <a:r>
              <a:rPr lang="en-US" sz="6000">
                <a:solidFill>
                  <a:srgbClr val="92D050"/>
                </a:solidFill>
              </a:rPr>
              <a:t>Endorsement Selection</a:t>
            </a:r>
            <a:endParaRPr lang="en-US" sz="6000"/>
          </a:p>
        </p:txBody>
      </p:sp>
      <p:sp>
        <p:nvSpPr>
          <p:cNvPr id="8" name="Text Placeholder 7">
            <a:extLst>
              <a:ext uri="{FF2B5EF4-FFF2-40B4-BE49-F238E27FC236}">
                <a16:creationId xmlns:a16="http://schemas.microsoft.com/office/drawing/2014/main" id="{26DC66B2-AB5A-3D35-FDE2-A1E5DD372911}"/>
              </a:ext>
            </a:extLst>
          </p:cNvPr>
          <p:cNvSpPr>
            <a:spLocks noGrp="1"/>
          </p:cNvSpPr>
          <p:nvPr>
            <p:ph type="body" idx="1"/>
          </p:nvPr>
        </p:nvSpPr>
        <p:spPr/>
        <p:txBody>
          <a:bodyPr vert="horz" lIns="91440" tIns="45720" rIns="91440" bIns="45720" rtlCol="0" anchor="t">
            <a:normAutofit/>
          </a:bodyPr>
          <a:lstStyle/>
          <a:p>
            <a:r>
              <a:rPr lang="en-US"/>
              <a:t>October 4th- 8th </a:t>
            </a:r>
          </a:p>
        </p:txBody>
      </p:sp>
      <p:sp>
        <p:nvSpPr>
          <p:cNvPr id="6" name="Slide Number Placeholder 5">
            <a:extLst>
              <a:ext uri="{FF2B5EF4-FFF2-40B4-BE49-F238E27FC236}">
                <a16:creationId xmlns:a16="http://schemas.microsoft.com/office/drawing/2014/main" id="{22478810-F5A4-FA47-299E-213BC17B0DBF}"/>
              </a:ext>
            </a:extLst>
          </p:cNvPr>
          <p:cNvSpPr>
            <a:spLocks noGrp="1"/>
          </p:cNvSpPr>
          <p:nvPr>
            <p:ph type="sldNum" sz="quarter" idx="12"/>
          </p:nvPr>
        </p:nvSpPr>
        <p:spPr/>
        <p:txBody>
          <a:bodyPr/>
          <a:lstStyle/>
          <a:p>
            <a:fld id="{95CBEC59-7FF9-4688-98DF-89832A0C9025}" type="slidenum">
              <a:rPr lang="en-US" smtClean="0"/>
              <a:t>1</a:t>
            </a:fld>
            <a:endParaRPr lang="en-US"/>
          </a:p>
        </p:txBody>
      </p:sp>
    </p:spTree>
    <p:extLst>
      <p:ext uri="{BB962C8B-B14F-4D97-AF65-F5344CB8AC3E}">
        <p14:creationId xmlns:p14="http://schemas.microsoft.com/office/powerpoint/2010/main" val="1230643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409C-49DC-410E-B664-E4AE9FAD38E1}"/>
              </a:ext>
            </a:extLst>
          </p:cNvPr>
          <p:cNvSpPr>
            <a:spLocks noGrp="1"/>
          </p:cNvSpPr>
          <p:nvPr>
            <p:ph type="ctrTitle"/>
          </p:nvPr>
        </p:nvSpPr>
        <p:spPr>
          <a:xfrm>
            <a:off x="1812758" y="4785756"/>
            <a:ext cx="9589412" cy="915873"/>
          </a:xfrm>
        </p:spPr>
        <p:txBody>
          <a:bodyPr>
            <a:normAutofit fontScale="90000"/>
          </a:bodyPr>
          <a:lstStyle/>
          <a:p>
            <a:r>
              <a:rPr lang="en-US"/>
              <a:t>LCISD PROGRAMS OF STUDY</a:t>
            </a:r>
          </a:p>
        </p:txBody>
      </p:sp>
      <p:sp>
        <p:nvSpPr>
          <p:cNvPr id="4" name="Footer Placeholder 3">
            <a:extLst>
              <a:ext uri="{FF2B5EF4-FFF2-40B4-BE49-F238E27FC236}">
                <a16:creationId xmlns:a16="http://schemas.microsoft.com/office/drawing/2014/main" id="{82BAB8DB-4449-440F-91F0-AEBBF6D2872D}"/>
              </a:ext>
            </a:extLst>
          </p:cNvPr>
          <p:cNvSpPr>
            <a:spLocks noGrp="1"/>
          </p:cNvSpPr>
          <p:nvPr>
            <p:ph type="ftr" sz="quarter" idx="11"/>
          </p:nvPr>
        </p:nvSpPr>
        <p:spPr/>
        <p:txBody>
          <a:bodyPr/>
          <a:lstStyle/>
          <a:p>
            <a:r>
              <a:rPr lang="en-US" noProof="0"/>
              <a:t>Presentation Title</a:t>
            </a:r>
          </a:p>
        </p:txBody>
      </p:sp>
      <p:sp>
        <p:nvSpPr>
          <p:cNvPr id="5" name="Slide Number Placeholder 4">
            <a:extLst>
              <a:ext uri="{FF2B5EF4-FFF2-40B4-BE49-F238E27FC236}">
                <a16:creationId xmlns:a16="http://schemas.microsoft.com/office/drawing/2014/main" id="{82EFCF0B-D656-488D-A94F-DE1176B08996}"/>
              </a:ext>
            </a:extLst>
          </p:cNvPr>
          <p:cNvSpPr>
            <a:spLocks noGrp="1"/>
          </p:cNvSpPr>
          <p:nvPr>
            <p:ph type="sldNum" sz="quarter" idx="12"/>
          </p:nvPr>
        </p:nvSpPr>
        <p:spPr/>
        <p:txBody>
          <a:bodyPr/>
          <a:lstStyle/>
          <a:p>
            <a:fld id="{95CBEC59-7FF9-4688-98DF-89832A0C9025}" type="slidenum">
              <a:rPr lang="en-US" noProof="0" smtClean="0"/>
              <a:t>10</a:t>
            </a:fld>
            <a:endParaRPr lang="en-US" noProof="0"/>
          </a:p>
        </p:txBody>
      </p:sp>
    </p:spTree>
    <p:extLst>
      <p:ext uri="{BB962C8B-B14F-4D97-AF65-F5344CB8AC3E}">
        <p14:creationId xmlns:p14="http://schemas.microsoft.com/office/powerpoint/2010/main" val="1394898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C3C6F7-1EF9-0844-403F-6D280868C663}"/>
              </a:ext>
            </a:extLst>
          </p:cNvPr>
          <p:cNvPicPr>
            <a:picLocks noChangeAspect="1"/>
          </p:cNvPicPr>
          <p:nvPr/>
        </p:nvPicPr>
        <p:blipFill>
          <a:blip r:embed="rId2"/>
          <a:stretch>
            <a:fillRect/>
          </a:stretch>
        </p:blipFill>
        <p:spPr>
          <a:xfrm>
            <a:off x="951345" y="68263"/>
            <a:ext cx="10603345" cy="6721475"/>
          </a:xfrm>
          <a:prstGeom prst="rect">
            <a:avLst/>
          </a:prstGeom>
          <a:noFill/>
        </p:spPr>
      </p:pic>
      <p:sp>
        <p:nvSpPr>
          <p:cNvPr id="5" name="Slide Number Placeholder 4" hidden="1">
            <a:extLst>
              <a:ext uri="{FF2B5EF4-FFF2-40B4-BE49-F238E27FC236}">
                <a16:creationId xmlns:a16="http://schemas.microsoft.com/office/drawing/2014/main" id="{18B16181-1D22-4A16-0DEF-E216100B5582}"/>
              </a:ext>
            </a:extLst>
          </p:cNvPr>
          <p:cNvSpPr>
            <a:spLocks noGrp="1"/>
          </p:cNvSpPr>
          <p:nvPr>
            <p:ph type="sldNum" sz="quarter" idx="12"/>
          </p:nvPr>
        </p:nvSpPr>
        <p:spPr/>
        <p:txBody>
          <a:bodyPr/>
          <a:lstStyle/>
          <a:p>
            <a:pPr>
              <a:spcAft>
                <a:spcPts val="600"/>
              </a:spcAft>
            </a:pPr>
            <a:fld id="{32862D8B-EE5C-49FA-8697-BD3A8D9689AF}" type="slidenum">
              <a:rPr lang="en-US" smtClean="0"/>
              <a:pPr>
                <a:spcAft>
                  <a:spcPts val="600"/>
                </a:spcAft>
              </a:pPr>
              <a:t>11</a:t>
            </a:fld>
            <a:endParaRPr lang="en-US"/>
          </a:p>
        </p:txBody>
      </p:sp>
    </p:spTree>
    <p:extLst>
      <p:ext uri="{BB962C8B-B14F-4D97-AF65-F5344CB8AC3E}">
        <p14:creationId xmlns:p14="http://schemas.microsoft.com/office/powerpoint/2010/main" val="2376524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8487250-F898-CBCE-2D21-2ECD18A7C77D}"/>
              </a:ext>
            </a:extLst>
          </p:cNvPr>
          <p:cNvSpPr>
            <a:spLocks noGrp="1"/>
          </p:cNvSpPr>
          <p:nvPr>
            <p:ph type="title"/>
          </p:nvPr>
        </p:nvSpPr>
        <p:spPr/>
        <p:txBody>
          <a:bodyPr/>
          <a:lstStyle/>
          <a:p>
            <a:r>
              <a:rPr lang="en-US"/>
              <a:t>ENDORSEMENT FLOWCHARTS</a:t>
            </a:r>
          </a:p>
        </p:txBody>
      </p:sp>
      <p:sp>
        <p:nvSpPr>
          <p:cNvPr id="4" name="Slide Number Placeholder 3">
            <a:extLst>
              <a:ext uri="{FF2B5EF4-FFF2-40B4-BE49-F238E27FC236}">
                <a16:creationId xmlns:a16="http://schemas.microsoft.com/office/drawing/2014/main" id="{D9DDE0AA-608C-D7AD-C1AF-B9873303DEBB}"/>
              </a:ext>
            </a:extLst>
          </p:cNvPr>
          <p:cNvSpPr>
            <a:spLocks noGrp="1"/>
          </p:cNvSpPr>
          <p:nvPr>
            <p:ph type="sldNum" sz="quarter" idx="12"/>
          </p:nvPr>
        </p:nvSpPr>
        <p:spPr/>
        <p:txBody>
          <a:bodyPr/>
          <a:lstStyle/>
          <a:p>
            <a:fld id="{95CBEC59-7FF9-4688-98DF-89832A0C9025}" type="slidenum">
              <a:rPr lang="en-US" smtClean="0"/>
              <a:t>12</a:t>
            </a:fld>
            <a:endParaRPr lang="en-US"/>
          </a:p>
        </p:txBody>
      </p:sp>
      <p:sp>
        <p:nvSpPr>
          <p:cNvPr id="9" name="Subtitle 8">
            <a:extLst>
              <a:ext uri="{FF2B5EF4-FFF2-40B4-BE49-F238E27FC236}">
                <a16:creationId xmlns:a16="http://schemas.microsoft.com/office/drawing/2014/main" id="{CF99AEFA-3604-A91E-F643-7B43690D7A66}"/>
              </a:ext>
            </a:extLst>
          </p:cNvPr>
          <p:cNvSpPr>
            <a:spLocks noGrp="1"/>
          </p:cNvSpPr>
          <p:nvPr>
            <p:ph type="subTitle" idx="13"/>
          </p:nvPr>
        </p:nvSpPr>
        <p:spPr>
          <a:xfrm>
            <a:off x="2362200" y="1498689"/>
            <a:ext cx="9829800" cy="959159"/>
          </a:xfrm>
        </p:spPr>
        <p:txBody>
          <a:bodyPr>
            <a:normAutofit fontScale="85000" lnSpcReduction="20000"/>
          </a:bodyPr>
          <a:lstStyle/>
          <a:p>
            <a:r>
              <a:rPr lang="en-US"/>
              <a:t>The flowcharts show your electives you take each year for your chosen endorsement and program of study.</a:t>
            </a:r>
          </a:p>
          <a:p>
            <a:r>
              <a:rPr lang="en-US">
                <a:hlinkClick r:id="rId2"/>
              </a:rPr>
              <a:t>CLICK HERE</a:t>
            </a:r>
            <a:endParaRPr lang="en-US"/>
          </a:p>
          <a:p>
            <a:endParaRPr lang="en-US"/>
          </a:p>
        </p:txBody>
      </p:sp>
      <p:pic>
        <p:nvPicPr>
          <p:cNvPr id="3" name="Picture 2">
            <a:extLst>
              <a:ext uri="{FF2B5EF4-FFF2-40B4-BE49-F238E27FC236}">
                <a16:creationId xmlns:a16="http://schemas.microsoft.com/office/drawing/2014/main" id="{74261DA0-C89F-1831-1C80-18276FF82529}"/>
              </a:ext>
            </a:extLst>
          </p:cNvPr>
          <p:cNvPicPr>
            <a:picLocks noChangeAspect="1"/>
          </p:cNvPicPr>
          <p:nvPr/>
        </p:nvPicPr>
        <p:blipFill>
          <a:blip r:embed="rId3"/>
          <a:stretch>
            <a:fillRect/>
          </a:stretch>
        </p:blipFill>
        <p:spPr>
          <a:xfrm>
            <a:off x="0" y="3165712"/>
            <a:ext cx="3908589" cy="2880360"/>
          </a:xfrm>
          <a:prstGeom prst="rect">
            <a:avLst/>
          </a:prstGeom>
        </p:spPr>
      </p:pic>
      <p:pic>
        <p:nvPicPr>
          <p:cNvPr id="6" name="Picture 5">
            <a:extLst>
              <a:ext uri="{FF2B5EF4-FFF2-40B4-BE49-F238E27FC236}">
                <a16:creationId xmlns:a16="http://schemas.microsoft.com/office/drawing/2014/main" id="{5F0A3A17-A985-DCD9-9BC8-E73D3E32B24B}"/>
              </a:ext>
            </a:extLst>
          </p:cNvPr>
          <p:cNvPicPr>
            <a:picLocks noChangeAspect="1"/>
          </p:cNvPicPr>
          <p:nvPr/>
        </p:nvPicPr>
        <p:blipFill>
          <a:blip r:embed="rId4"/>
          <a:stretch>
            <a:fillRect/>
          </a:stretch>
        </p:blipFill>
        <p:spPr>
          <a:xfrm>
            <a:off x="7910380" y="3288134"/>
            <a:ext cx="4124602" cy="2899404"/>
          </a:xfrm>
          <a:prstGeom prst="rect">
            <a:avLst/>
          </a:prstGeom>
        </p:spPr>
      </p:pic>
      <p:pic>
        <p:nvPicPr>
          <p:cNvPr id="11" name="Picture 10">
            <a:extLst>
              <a:ext uri="{FF2B5EF4-FFF2-40B4-BE49-F238E27FC236}">
                <a16:creationId xmlns:a16="http://schemas.microsoft.com/office/drawing/2014/main" id="{1BACC88A-B357-DD27-1F03-EA3A0CF35542}"/>
              </a:ext>
            </a:extLst>
          </p:cNvPr>
          <p:cNvPicPr>
            <a:picLocks noChangeAspect="1"/>
          </p:cNvPicPr>
          <p:nvPr/>
        </p:nvPicPr>
        <p:blipFill>
          <a:blip r:embed="rId5"/>
          <a:stretch>
            <a:fillRect/>
          </a:stretch>
        </p:blipFill>
        <p:spPr>
          <a:xfrm>
            <a:off x="3974238" y="2490743"/>
            <a:ext cx="3908589" cy="2883785"/>
          </a:xfrm>
          <a:prstGeom prst="rect">
            <a:avLst/>
          </a:prstGeom>
        </p:spPr>
      </p:pic>
    </p:spTree>
    <p:extLst>
      <p:ext uri="{BB962C8B-B14F-4D97-AF65-F5344CB8AC3E}">
        <p14:creationId xmlns:p14="http://schemas.microsoft.com/office/powerpoint/2010/main" val="4013259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3EFCBE-D438-45D4-AC8A-98739C5AD0C8}"/>
              </a:ext>
            </a:extLst>
          </p:cNvPr>
          <p:cNvSpPr>
            <a:spLocks noGrp="1"/>
          </p:cNvSpPr>
          <p:nvPr>
            <p:ph type="title"/>
          </p:nvPr>
        </p:nvSpPr>
        <p:spPr>
          <a:xfrm>
            <a:off x="3095928" y="348469"/>
            <a:ext cx="10515600" cy="1325563"/>
          </a:xfrm>
        </p:spPr>
        <p:txBody>
          <a:bodyPr/>
          <a:lstStyle/>
          <a:p>
            <a:r>
              <a:rPr lang="en-US"/>
              <a:t>Multidisciplinary</a:t>
            </a:r>
          </a:p>
        </p:txBody>
      </p:sp>
      <p:sp>
        <p:nvSpPr>
          <p:cNvPr id="6" name="Title 6">
            <a:extLst>
              <a:ext uri="{FF2B5EF4-FFF2-40B4-BE49-F238E27FC236}">
                <a16:creationId xmlns:a16="http://schemas.microsoft.com/office/drawing/2014/main" id="{627DCBEB-0EDF-4C14-A961-1FF9C30456ED}"/>
              </a:ext>
            </a:extLst>
          </p:cNvPr>
          <p:cNvSpPr txBox="1">
            <a:spLocks/>
          </p:cNvSpPr>
          <p:nvPr/>
        </p:nvSpPr>
        <p:spPr>
          <a:xfrm>
            <a:off x="3481168" y="5549874"/>
            <a:ext cx="5829809" cy="11202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endParaRPr lang="en-US"/>
          </a:p>
        </p:txBody>
      </p:sp>
      <p:sp>
        <p:nvSpPr>
          <p:cNvPr id="8" name="Content Placeholder 2">
            <a:extLst>
              <a:ext uri="{FF2B5EF4-FFF2-40B4-BE49-F238E27FC236}">
                <a16:creationId xmlns:a16="http://schemas.microsoft.com/office/drawing/2014/main" id="{8D32DF60-5705-4B4A-9793-9198C9D8CFB1}"/>
              </a:ext>
            </a:extLst>
          </p:cNvPr>
          <p:cNvSpPr txBox="1">
            <a:spLocks/>
          </p:cNvSpPr>
          <p:nvPr/>
        </p:nvSpPr>
        <p:spPr>
          <a:xfrm>
            <a:off x="727632" y="1501229"/>
            <a:ext cx="10620072" cy="48983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a:solidFill>
                  <a:schemeClr val="accent6">
                    <a:lumMod val="60000"/>
                    <a:lumOff val="40000"/>
                  </a:schemeClr>
                </a:solidFill>
              </a:rPr>
              <a:t>A </a:t>
            </a:r>
            <a:r>
              <a:rPr lang="en-US" sz="2000" b="1" u="sng">
                <a:solidFill>
                  <a:schemeClr val="accent6"/>
                </a:solidFill>
              </a:rPr>
              <a:t>multidisciplinary endorsement </a:t>
            </a:r>
            <a:r>
              <a:rPr lang="en-US" sz="2000" b="1">
                <a:solidFill>
                  <a:schemeClr val="accent6">
                    <a:lumMod val="60000"/>
                    <a:lumOff val="40000"/>
                  </a:schemeClr>
                </a:solidFill>
              </a:rPr>
              <a:t>in high school is a versatile option that can help students explore a variety of subjects and prepare for college or a career: </a:t>
            </a:r>
          </a:p>
          <a:p>
            <a:pPr lvl="1"/>
            <a:r>
              <a:rPr lang="en-US" sz="2000" b="1">
                <a:solidFill>
                  <a:schemeClr val="accent6">
                    <a:lumMod val="60000"/>
                    <a:lumOff val="40000"/>
                  </a:schemeClr>
                </a:solidFill>
              </a:rPr>
              <a:t>Students take classes in a variety of subjects, including English, math, science, and social studies. </a:t>
            </a:r>
          </a:p>
          <a:p>
            <a:pPr lvl="1"/>
            <a:r>
              <a:rPr lang="en-US" sz="2000" b="1">
                <a:solidFill>
                  <a:schemeClr val="accent6">
                    <a:lumMod val="60000"/>
                    <a:lumOff val="40000"/>
                  </a:schemeClr>
                </a:solidFill>
              </a:rPr>
              <a:t>Students can explore multiple career paths and academic options. </a:t>
            </a:r>
          </a:p>
          <a:p>
            <a:pPr lvl="1"/>
            <a:r>
              <a:rPr lang="en-US" sz="2000" b="1">
                <a:solidFill>
                  <a:schemeClr val="accent6">
                    <a:lumMod val="60000"/>
                    <a:lumOff val="40000"/>
                  </a:schemeClr>
                </a:solidFill>
              </a:rPr>
              <a:t>Students can prepare for any college program and decide on a specialized degree plan. </a:t>
            </a:r>
          </a:p>
          <a:p>
            <a:pPr lvl="1"/>
            <a:r>
              <a:rPr lang="en-US" sz="2000" b="1">
                <a:solidFill>
                  <a:schemeClr val="accent6">
                    <a:lumMod val="60000"/>
                    <a:lumOff val="40000"/>
                  </a:schemeClr>
                </a:solidFill>
              </a:rPr>
              <a:t>Students learn skills like critical thinking, problem solving, and active listening. </a:t>
            </a:r>
          </a:p>
          <a:p>
            <a:pPr lvl="1"/>
            <a:r>
              <a:rPr lang="en-US" sz="2000" b="1">
                <a:solidFill>
                  <a:schemeClr val="accent6">
                    <a:lumMod val="60000"/>
                    <a:lumOff val="40000"/>
                  </a:schemeClr>
                </a:solidFill>
              </a:rPr>
              <a:t>Students can access resources to learn about labor market information and projections for specific occupations. </a:t>
            </a:r>
          </a:p>
          <a:p>
            <a:pPr lvl="1"/>
            <a:endParaRPr lang="en-US" sz="1600" b="1">
              <a:solidFill>
                <a:schemeClr val="accent6">
                  <a:lumMod val="60000"/>
                  <a:lumOff val="40000"/>
                </a:schemeClr>
              </a:solidFill>
            </a:endParaRPr>
          </a:p>
          <a:p>
            <a:r>
              <a:rPr lang="en-US" sz="2000" b="1">
                <a:solidFill>
                  <a:schemeClr val="accent6">
                    <a:lumMod val="60000"/>
                    <a:lumOff val="40000"/>
                  </a:schemeClr>
                </a:solidFill>
              </a:rPr>
              <a:t>The multidisciplinary endorsement may be a good fit for students who:</a:t>
            </a:r>
          </a:p>
          <a:p>
            <a:pPr lvl="1"/>
            <a:r>
              <a:rPr lang="en-US" sz="2000" b="1">
                <a:solidFill>
                  <a:schemeClr val="accent6">
                    <a:lumMod val="60000"/>
                    <a:lumOff val="40000"/>
                  </a:schemeClr>
                </a:solidFill>
              </a:rPr>
              <a:t>Have multiple interests and can't choose just one endorsement</a:t>
            </a:r>
          </a:p>
          <a:p>
            <a:pPr lvl="1"/>
            <a:r>
              <a:rPr lang="en-US" sz="2000" b="1">
                <a:solidFill>
                  <a:schemeClr val="accent6">
                    <a:lumMod val="60000"/>
                    <a:lumOff val="40000"/>
                  </a:schemeClr>
                </a:solidFill>
              </a:rPr>
              <a:t>Are still deciding on their future</a:t>
            </a:r>
          </a:p>
          <a:p>
            <a:pPr lvl="1"/>
            <a:r>
              <a:rPr lang="en-US" sz="2000" b="1">
                <a:solidFill>
                  <a:schemeClr val="accent6">
                    <a:lumMod val="60000"/>
                    <a:lumOff val="40000"/>
                  </a:schemeClr>
                </a:solidFill>
              </a:rPr>
              <a:t>Want to graduate with a Distinguished Level of Achievement</a:t>
            </a:r>
          </a:p>
        </p:txBody>
      </p:sp>
    </p:spTree>
    <p:extLst>
      <p:ext uri="{BB962C8B-B14F-4D97-AF65-F5344CB8AC3E}">
        <p14:creationId xmlns:p14="http://schemas.microsoft.com/office/powerpoint/2010/main" val="1181647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3EFCBE-D438-45D4-AC8A-98739C5AD0C8}"/>
              </a:ext>
            </a:extLst>
          </p:cNvPr>
          <p:cNvSpPr>
            <a:spLocks noGrp="1"/>
          </p:cNvSpPr>
          <p:nvPr>
            <p:ph type="title"/>
          </p:nvPr>
        </p:nvSpPr>
        <p:spPr/>
        <p:txBody>
          <a:bodyPr/>
          <a:lstStyle/>
          <a:p>
            <a:r>
              <a:rPr lang="en-US"/>
              <a:t>Multidisciplinary Options</a:t>
            </a:r>
          </a:p>
        </p:txBody>
      </p:sp>
      <p:sp>
        <p:nvSpPr>
          <p:cNvPr id="6" name="Title 6">
            <a:extLst>
              <a:ext uri="{FF2B5EF4-FFF2-40B4-BE49-F238E27FC236}">
                <a16:creationId xmlns:a16="http://schemas.microsoft.com/office/drawing/2014/main" id="{627DCBEB-0EDF-4C14-A961-1FF9C30456ED}"/>
              </a:ext>
            </a:extLst>
          </p:cNvPr>
          <p:cNvSpPr txBox="1">
            <a:spLocks/>
          </p:cNvSpPr>
          <p:nvPr/>
        </p:nvSpPr>
        <p:spPr>
          <a:xfrm>
            <a:off x="3481168" y="5549874"/>
            <a:ext cx="5829809" cy="11202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endParaRPr lang="en-US"/>
          </a:p>
        </p:txBody>
      </p:sp>
      <p:sp>
        <p:nvSpPr>
          <p:cNvPr id="8" name="Content Placeholder 2">
            <a:extLst>
              <a:ext uri="{FF2B5EF4-FFF2-40B4-BE49-F238E27FC236}">
                <a16:creationId xmlns:a16="http://schemas.microsoft.com/office/drawing/2014/main" id="{8D32DF60-5705-4B4A-9793-9198C9D8CFB1}"/>
              </a:ext>
            </a:extLst>
          </p:cNvPr>
          <p:cNvSpPr txBox="1">
            <a:spLocks/>
          </p:cNvSpPr>
          <p:nvPr/>
        </p:nvSpPr>
        <p:spPr>
          <a:xfrm>
            <a:off x="928800" y="1391501"/>
            <a:ext cx="10099964" cy="48983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u="sng">
                <a:solidFill>
                  <a:schemeClr val="accent6"/>
                </a:solidFill>
              </a:rPr>
              <a:t>Four By Four</a:t>
            </a:r>
            <a:r>
              <a:rPr lang="en-US" sz="3200">
                <a:solidFill>
                  <a:schemeClr val="bg1"/>
                </a:solidFill>
              </a:rPr>
              <a:t>= Four credits in each of the four foundation subject areas to include English IV and Chemistry and/or Physics   </a:t>
            </a:r>
          </a:p>
          <a:p>
            <a:r>
              <a:rPr lang="en-US" sz="3200" b="1" u="sng">
                <a:solidFill>
                  <a:schemeClr val="accent6"/>
                </a:solidFill>
              </a:rPr>
              <a:t>Advanced Courses</a:t>
            </a:r>
            <a:r>
              <a:rPr lang="en-US" sz="3200">
                <a:solidFill>
                  <a:schemeClr val="bg1"/>
                </a:solidFill>
              </a:rPr>
              <a:t>= Four advanced courses that prepare a student to enter the workforce successfully or postsecondary education without remediation from within one endorsement area or among endorsement areas that are not in a coherent sequence   </a:t>
            </a:r>
          </a:p>
          <a:p>
            <a:r>
              <a:rPr lang="en-US" sz="3200" b="1" u="sng">
                <a:solidFill>
                  <a:schemeClr val="accent6"/>
                </a:solidFill>
              </a:rPr>
              <a:t>AP or Dual Credit</a:t>
            </a:r>
            <a:r>
              <a:rPr lang="en-US" sz="3200">
                <a:solidFill>
                  <a:schemeClr val="bg1"/>
                </a:solidFill>
              </a:rPr>
              <a:t>=Four credits in AP or dual credit selected from English, Math, Science, Social Studies, Economics, LOTE or Fine Arts </a:t>
            </a:r>
          </a:p>
        </p:txBody>
      </p:sp>
    </p:spTree>
    <p:extLst>
      <p:ext uri="{BB962C8B-B14F-4D97-AF65-F5344CB8AC3E}">
        <p14:creationId xmlns:p14="http://schemas.microsoft.com/office/powerpoint/2010/main" val="2925949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9E9BE-5AC6-675A-02AD-051BF02646EA}"/>
              </a:ext>
            </a:extLst>
          </p:cNvPr>
          <p:cNvSpPr>
            <a:spLocks noGrp="1"/>
          </p:cNvSpPr>
          <p:nvPr>
            <p:ph type="title"/>
          </p:nvPr>
        </p:nvSpPr>
        <p:spPr>
          <a:xfrm>
            <a:off x="928800" y="-182161"/>
            <a:ext cx="3515122" cy="1810101"/>
          </a:xfrm>
        </p:spPr>
        <p:txBody>
          <a:bodyPr anchor="b">
            <a:normAutofit/>
          </a:bodyPr>
          <a:lstStyle/>
          <a:p>
            <a:r>
              <a:rPr lang="en-US"/>
              <a:t>Selecting the Endorsement</a:t>
            </a:r>
          </a:p>
        </p:txBody>
      </p:sp>
      <p:pic>
        <p:nvPicPr>
          <p:cNvPr id="8" name="Video 7">
            <a:extLst>
              <a:ext uri="{FF2B5EF4-FFF2-40B4-BE49-F238E27FC236}">
                <a16:creationId xmlns:a16="http://schemas.microsoft.com/office/drawing/2014/main" id="{CA188958-687F-0D62-F719-FD7A2332F42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30874" r="22628"/>
          <a:stretch/>
        </p:blipFill>
        <p:spPr>
          <a:xfrm>
            <a:off x="5231566" y="255600"/>
            <a:ext cx="5231567" cy="6346800"/>
          </a:xfrm>
          <a:prstGeom prst="rect">
            <a:avLst/>
          </a:prstGeom>
          <a:noFill/>
        </p:spPr>
      </p:pic>
      <p:sp>
        <p:nvSpPr>
          <p:cNvPr id="6" name="Slide Number Placeholder 5">
            <a:extLst>
              <a:ext uri="{FF2B5EF4-FFF2-40B4-BE49-F238E27FC236}">
                <a16:creationId xmlns:a16="http://schemas.microsoft.com/office/drawing/2014/main" id="{2E6EDE63-6013-6C52-B9D5-77CDE1415579}"/>
              </a:ext>
            </a:extLst>
          </p:cNvPr>
          <p:cNvSpPr>
            <a:spLocks noGrp="1"/>
          </p:cNvSpPr>
          <p:nvPr>
            <p:ph type="sldNum" sz="quarter" idx="12"/>
          </p:nvPr>
        </p:nvSpPr>
        <p:spPr>
          <a:xfrm>
            <a:off x="8849751" y="6187538"/>
            <a:ext cx="2743200" cy="365125"/>
          </a:xfrm>
        </p:spPr>
        <p:txBody>
          <a:bodyPr anchor="ctr">
            <a:normAutofit/>
          </a:bodyPr>
          <a:lstStyle/>
          <a:p>
            <a:pPr>
              <a:spcAft>
                <a:spcPts val="600"/>
              </a:spcAft>
            </a:pPr>
            <a:fld id="{95CBEC59-7FF9-4688-98DF-89832A0C9025}" type="slidenum">
              <a:rPr lang="en-US" smtClean="0"/>
              <a:pPr>
                <a:spcAft>
                  <a:spcPts val="600"/>
                </a:spcAft>
              </a:pPr>
              <a:t>15</a:t>
            </a:fld>
            <a:endParaRPr lang="en-US"/>
          </a:p>
        </p:txBody>
      </p:sp>
      <p:sp>
        <p:nvSpPr>
          <p:cNvPr id="10" name="TextBox 9">
            <a:extLst>
              <a:ext uri="{FF2B5EF4-FFF2-40B4-BE49-F238E27FC236}">
                <a16:creationId xmlns:a16="http://schemas.microsoft.com/office/drawing/2014/main" id="{4FAF464A-AC44-0B03-E8C5-AD1685A208F2}"/>
              </a:ext>
            </a:extLst>
          </p:cNvPr>
          <p:cNvSpPr txBox="1"/>
          <p:nvPr/>
        </p:nvSpPr>
        <p:spPr>
          <a:xfrm>
            <a:off x="393192" y="1235933"/>
            <a:ext cx="4908276" cy="5463034"/>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000" b="1" i="0" u="none" strike="noStrike" kern="1200" cap="none" spc="0" normalizeH="0" baseline="0" noProof="0">
              <a:ln>
                <a:noFill/>
              </a:ln>
              <a:solidFill>
                <a:srgbClr val="FFCD6B"/>
              </a:solidFill>
              <a:effectLst/>
              <a:uLnTx/>
              <a:uFillTx/>
              <a:latin typeface="Speak Pro"/>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FFCD6B"/>
                </a:solidFill>
                <a:effectLst/>
                <a:uLnTx/>
                <a:uFillTx/>
                <a:latin typeface="Speak Pro"/>
                <a:ea typeface="+mn-ea"/>
                <a:cs typeface="+mn-cs"/>
              </a:rPr>
              <a:t>Two steps: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FFCD6B"/>
                </a:solidFill>
                <a:effectLst/>
                <a:uLnTx/>
                <a:uFillTx/>
                <a:latin typeface="Speak Pro"/>
                <a:ea typeface="+mn-ea"/>
                <a:cs typeface="+mn-cs"/>
              </a:rPr>
              <a:t>#1- COMPLETE THE ENDORSEMENT SELECTION FORM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FFCD6B"/>
                </a:solidFill>
                <a:effectLst/>
                <a:uLnTx/>
                <a:uFillTx/>
                <a:latin typeface="Speak Pro"/>
                <a:ea typeface="+mn-ea"/>
                <a:cs typeface="+mn-cs"/>
              </a:rPr>
              <a:t>#2-INPUT ENDORSEMENT/PATHWAY OPTION IN SKYWARD</a:t>
            </a:r>
          </a:p>
        </p:txBody>
      </p:sp>
    </p:spTree>
    <p:extLst>
      <p:ext uri="{BB962C8B-B14F-4D97-AF65-F5344CB8AC3E}">
        <p14:creationId xmlns:p14="http://schemas.microsoft.com/office/powerpoint/2010/main" val="1355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mute="1">
                <p:cTn id="12" repeatCount="indefinite" fill="hold" display="0">
                  <p:stCondLst>
                    <p:cond delay="indefinite"/>
                  </p:stCondLst>
                </p:cTn>
                <p:tgtEl>
                  <p:spTgt spid="8"/>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8487250-F898-CBCE-2D21-2ECD18A7C77D}"/>
              </a:ext>
            </a:extLst>
          </p:cNvPr>
          <p:cNvSpPr>
            <a:spLocks noGrp="1"/>
          </p:cNvSpPr>
          <p:nvPr>
            <p:ph type="title"/>
          </p:nvPr>
        </p:nvSpPr>
        <p:spPr>
          <a:xfrm>
            <a:off x="1527521" y="546844"/>
            <a:ext cx="8997738" cy="5844812"/>
          </a:xfrm>
        </p:spPr>
        <p:txBody>
          <a:bodyPr/>
          <a:lstStyle/>
          <a:p>
            <a:r>
              <a:rPr lang="en-US" sz="4000"/>
              <a:t>COMPLETING THE ENDORSEMENT SELECTION FORM</a:t>
            </a:r>
            <a:endParaRPr lang="en-US"/>
          </a:p>
        </p:txBody>
      </p:sp>
      <p:sp>
        <p:nvSpPr>
          <p:cNvPr id="4" name="Slide Number Placeholder 3">
            <a:extLst>
              <a:ext uri="{FF2B5EF4-FFF2-40B4-BE49-F238E27FC236}">
                <a16:creationId xmlns:a16="http://schemas.microsoft.com/office/drawing/2014/main" id="{D9DDE0AA-608C-D7AD-C1AF-B9873303DEBB}"/>
              </a:ext>
            </a:extLst>
          </p:cNvPr>
          <p:cNvSpPr>
            <a:spLocks noGrp="1"/>
          </p:cNvSpPr>
          <p:nvPr>
            <p:ph type="sldNum" sz="quarter" idx="12"/>
          </p:nvPr>
        </p:nvSpPr>
        <p:spPr/>
        <p:txBody>
          <a:bodyPr/>
          <a:lstStyle/>
          <a:p>
            <a:fld id="{95CBEC59-7FF9-4688-98DF-89832A0C9025}" type="slidenum">
              <a:rPr lang="en-US" smtClean="0"/>
              <a:t>16</a:t>
            </a:fld>
            <a:endParaRPr lang="en-US"/>
          </a:p>
        </p:txBody>
      </p:sp>
    </p:spTree>
    <p:extLst>
      <p:ext uri="{BB962C8B-B14F-4D97-AF65-F5344CB8AC3E}">
        <p14:creationId xmlns:p14="http://schemas.microsoft.com/office/powerpoint/2010/main" val="2020379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91355B-5683-C7B7-3FB6-39E46E04ECDA}"/>
              </a:ext>
            </a:extLst>
          </p:cNvPr>
          <p:cNvPicPr>
            <a:picLocks noChangeAspect="1"/>
          </p:cNvPicPr>
          <p:nvPr/>
        </p:nvPicPr>
        <p:blipFill>
          <a:blip r:embed="rId2"/>
          <a:stretch>
            <a:fillRect/>
          </a:stretch>
        </p:blipFill>
        <p:spPr>
          <a:xfrm>
            <a:off x="1555662" y="0"/>
            <a:ext cx="9080676" cy="6858000"/>
          </a:xfrm>
          <a:prstGeom prst="rect">
            <a:avLst/>
          </a:prstGeom>
        </p:spPr>
      </p:pic>
      <p:pic>
        <p:nvPicPr>
          <p:cNvPr id="7" name="Picture 6">
            <a:extLst>
              <a:ext uri="{FF2B5EF4-FFF2-40B4-BE49-F238E27FC236}">
                <a16:creationId xmlns:a16="http://schemas.microsoft.com/office/drawing/2014/main" id="{6514F423-15D8-44D4-BF2F-14C79C8108C5}"/>
              </a:ext>
            </a:extLst>
          </p:cNvPr>
          <p:cNvPicPr>
            <a:picLocks noChangeAspect="1"/>
          </p:cNvPicPr>
          <p:nvPr/>
        </p:nvPicPr>
        <p:blipFill>
          <a:blip r:embed="rId3"/>
          <a:stretch>
            <a:fillRect/>
          </a:stretch>
        </p:blipFill>
        <p:spPr>
          <a:xfrm>
            <a:off x="224901" y="2779804"/>
            <a:ext cx="2017243" cy="1298391"/>
          </a:xfrm>
          <a:prstGeom prst="rect">
            <a:avLst/>
          </a:prstGeom>
        </p:spPr>
      </p:pic>
      <p:pic>
        <p:nvPicPr>
          <p:cNvPr id="4" name="Picture 3">
            <a:extLst>
              <a:ext uri="{FF2B5EF4-FFF2-40B4-BE49-F238E27FC236}">
                <a16:creationId xmlns:a16="http://schemas.microsoft.com/office/drawing/2014/main" id="{D1886571-AD4D-48D5-B876-BD8000CCB005}"/>
              </a:ext>
            </a:extLst>
          </p:cNvPr>
          <p:cNvPicPr>
            <a:picLocks noChangeAspect="1"/>
          </p:cNvPicPr>
          <p:nvPr/>
        </p:nvPicPr>
        <p:blipFill>
          <a:blip r:embed="rId4"/>
          <a:stretch>
            <a:fillRect/>
          </a:stretch>
        </p:blipFill>
        <p:spPr>
          <a:xfrm>
            <a:off x="960886" y="750013"/>
            <a:ext cx="9778832" cy="841321"/>
          </a:xfrm>
          <a:prstGeom prst="rect">
            <a:avLst/>
          </a:prstGeom>
        </p:spPr>
      </p:pic>
      <p:pic>
        <p:nvPicPr>
          <p:cNvPr id="9" name="Picture 8">
            <a:extLst>
              <a:ext uri="{FF2B5EF4-FFF2-40B4-BE49-F238E27FC236}">
                <a16:creationId xmlns:a16="http://schemas.microsoft.com/office/drawing/2014/main" id="{389E4F98-EF1F-4306-BCDF-D2AFC3D9B723}"/>
              </a:ext>
            </a:extLst>
          </p:cNvPr>
          <p:cNvPicPr>
            <a:picLocks noChangeAspect="1"/>
          </p:cNvPicPr>
          <p:nvPr/>
        </p:nvPicPr>
        <p:blipFill>
          <a:blip r:embed="rId5"/>
          <a:stretch>
            <a:fillRect/>
          </a:stretch>
        </p:blipFill>
        <p:spPr>
          <a:xfrm>
            <a:off x="583398" y="993912"/>
            <a:ext cx="2219136" cy="1621677"/>
          </a:xfrm>
          <a:prstGeom prst="rect">
            <a:avLst/>
          </a:prstGeom>
        </p:spPr>
      </p:pic>
      <p:sp>
        <p:nvSpPr>
          <p:cNvPr id="6" name="Rectangle 5">
            <a:extLst>
              <a:ext uri="{FF2B5EF4-FFF2-40B4-BE49-F238E27FC236}">
                <a16:creationId xmlns:a16="http://schemas.microsoft.com/office/drawing/2014/main" id="{8847CBE9-9070-4097-ACB2-6EDAD512F3D7}"/>
              </a:ext>
            </a:extLst>
          </p:cNvPr>
          <p:cNvSpPr/>
          <p:nvPr/>
        </p:nvSpPr>
        <p:spPr>
          <a:xfrm>
            <a:off x="4818580" y="605311"/>
            <a:ext cx="2938409" cy="144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4230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19DC09D-64E6-02CF-F33E-CBB242866300}"/>
              </a:ext>
            </a:extLst>
          </p:cNvPr>
          <p:cNvPicPr>
            <a:picLocks noChangeAspect="1"/>
          </p:cNvPicPr>
          <p:nvPr/>
        </p:nvPicPr>
        <p:blipFill>
          <a:blip r:embed="rId2"/>
          <a:stretch>
            <a:fillRect/>
          </a:stretch>
        </p:blipFill>
        <p:spPr>
          <a:xfrm>
            <a:off x="1694004" y="0"/>
            <a:ext cx="9080676" cy="6858000"/>
          </a:xfrm>
          <a:prstGeom prst="rect">
            <a:avLst/>
          </a:prstGeom>
        </p:spPr>
      </p:pic>
      <p:cxnSp>
        <p:nvCxnSpPr>
          <p:cNvPr id="8" name="Straight Arrow Connector 7">
            <a:extLst>
              <a:ext uri="{FF2B5EF4-FFF2-40B4-BE49-F238E27FC236}">
                <a16:creationId xmlns:a16="http://schemas.microsoft.com/office/drawing/2014/main" id="{3F653353-BE77-458B-BC6E-FB11675642DD}"/>
              </a:ext>
            </a:extLst>
          </p:cNvPr>
          <p:cNvCxnSpPr>
            <a:cxnSpLocks/>
          </p:cNvCxnSpPr>
          <p:nvPr/>
        </p:nvCxnSpPr>
        <p:spPr>
          <a:xfrm flipV="1">
            <a:off x="1417320" y="1833266"/>
            <a:ext cx="757178" cy="443753"/>
          </a:xfrm>
          <a:prstGeom prst="straightConnector1">
            <a:avLst/>
          </a:prstGeom>
          <a:ln w="762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EE06D64-242A-4879-828B-489DA8E6E92C}"/>
              </a:ext>
            </a:extLst>
          </p:cNvPr>
          <p:cNvSpPr/>
          <p:nvPr/>
        </p:nvSpPr>
        <p:spPr>
          <a:xfrm>
            <a:off x="18288" y="2231299"/>
            <a:ext cx="1541756" cy="844692"/>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rPr>
              <a:t>Step 2</a:t>
            </a:r>
          </a:p>
        </p:txBody>
      </p:sp>
      <p:sp>
        <p:nvSpPr>
          <p:cNvPr id="12" name="Freeform: Shape 11">
            <a:extLst>
              <a:ext uri="{FF2B5EF4-FFF2-40B4-BE49-F238E27FC236}">
                <a16:creationId xmlns:a16="http://schemas.microsoft.com/office/drawing/2014/main" id="{16B67DBE-1EFE-48E9-BF55-D3928E392D96}"/>
              </a:ext>
            </a:extLst>
          </p:cNvPr>
          <p:cNvSpPr/>
          <p:nvPr/>
        </p:nvSpPr>
        <p:spPr>
          <a:xfrm>
            <a:off x="3696066" y="4554037"/>
            <a:ext cx="301841" cy="231506"/>
          </a:xfrm>
          <a:custGeom>
            <a:avLst/>
            <a:gdLst>
              <a:gd name="connsiteX0" fmla="*/ 0 w 257452"/>
              <a:gd name="connsiteY0" fmla="*/ 79899 h 168676"/>
              <a:gd name="connsiteX1" fmla="*/ 44388 w 257452"/>
              <a:gd name="connsiteY1" fmla="*/ 133165 h 168676"/>
              <a:gd name="connsiteX2" fmla="*/ 79899 w 257452"/>
              <a:gd name="connsiteY2" fmla="*/ 150920 h 168676"/>
              <a:gd name="connsiteX3" fmla="*/ 97654 w 257452"/>
              <a:gd name="connsiteY3" fmla="*/ 168676 h 168676"/>
              <a:gd name="connsiteX4" fmla="*/ 142043 w 257452"/>
              <a:gd name="connsiteY4" fmla="*/ 124287 h 168676"/>
              <a:gd name="connsiteX5" fmla="*/ 159798 w 257452"/>
              <a:gd name="connsiteY5" fmla="*/ 97654 h 168676"/>
              <a:gd name="connsiteX6" fmla="*/ 221942 w 257452"/>
              <a:gd name="connsiteY6" fmla="*/ 35511 h 168676"/>
              <a:gd name="connsiteX7" fmla="*/ 257452 w 257452"/>
              <a:gd name="connsiteY7" fmla="*/ 0 h 16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452" h="168676">
                <a:moveTo>
                  <a:pt x="0" y="79899"/>
                </a:moveTo>
                <a:cubicBezTo>
                  <a:pt x="14796" y="97654"/>
                  <a:pt x="27114" y="117810"/>
                  <a:pt x="44388" y="133165"/>
                </a:cubicBezTo>
                <a:cubicBezTo>
                  <a:pt x="54279" y="141957"/>
                  <a:pt x="68888" y="143579"/>
                  <a:pt x="79899" y="150920"/>
                </a:cubicBezTo>
                <a:cubicBezTo>
                  <a:pt x="86863" y="155563"/>
                  <a:pt x="91736" y="162757"/>
                  <a:pt x="97654" y="168676"/>
                </a:cubicBezTo>
                <a:cubicBezTo>
                  <a:pt x="145006" y="97651"/>
                  <a:pt x="82855" y="183476"/>
                  <a:pt x="142043" y="124287"/>
                </a:cubicBezTo>
                <a:cubicBezTo>
                  <a:pt x="149587" y="116742"/>
                  <a:pt x="152660" y="105585"/>
                  <a:pt x="159798" y="97654"/>
                </a:cubicBezTo>
                <a:cubicBezTo>
                  <a:pt x="179395" y="75879"/>
                  <a:pt x="201227" y="56225"/>
                  <a:pt x="221942" y="35511"/>
                </a:cubicBezTo>
                <a:lnTo>
                  <a:pt x="257452" y="0"/>
                </a:lnTo>
              </a:path>
            </a:pathLst>
          </a:custGeom>
          <a:no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CD24826-F0D8-4047-8EAC-7B762C95CB23}"/>
              </a:ext>
            </a:extLst>
          </p:cNvPr>
          <p:cNvPicPr>
            <a:picLocks noChangeAspect="1"/>
          </p:cNvPicPr>
          <p:nvPr/>
        </p:nvPicPr>
        <p:blipFill>
          <a:blip r:embed="rId3"/>
          <a:stretch>
            <a:fillRect/>
          </a:stretch>
        </p:blipFill>
        <p:spPr>
          <a:xfrm>
            <a:off x="3818060" y="2133750"/>
            <a:ext cx="359695" cy="286537"/>
          </a:xfrm>
          <a:prstGeom prst="rect">
            <a:avLst/>
          </a:prstGeom>
        </p:spPr>
      </p:pic>
      <p:sp>
        <p:nvSpPr>
          <p:cNvPr id="2" name="Rectangle 1">
            <a:extLst>
              <a:ext uri="{FF2B5EF4-FFF2-40B4-BE49-F238E27FC236}">
                <a16:creationId xmlns:a16="http://schemas.microsoft.com/office/drawing/2014/main" id="{5CE7CAB2-58EA-4BD5-BCCC-AA9000DE20FD}"/>
              </a:ext>
            </a:extLst>
          </p:cNvPr>
          <p:cNvSpPr/>
          <p:nvPr/>
        </p:nvSpPr>
        <p:spPr>
          <a:xfrm>
            <a:off x="4818580" y="605311"/>
            <a:ext cx="2938409" cy="144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4543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8487250-F898-CBCE-2D21-2ECD18A7C77D}"/>
              </a:ext>
            </a:extLst>
          </p:cNvPr>
          <p:cNvSpPr>
            <a:spLocks noGrp="1"/>
          </p:cNvSpPr>
          <p:nvPr>
            <p:ph type="title"/>
          </p:nvPr>
        </p:nvSpPr>
        <p:spPr>
          <a:xfrm>
            <a:off x="1527521" y="546844"/>
            <a:ext cx="8997738" cy="5844812"/>
          </a:xfrm>
        </p:spPr>
        <p:txBody>
          <a:bodyPr/>
          <a:lstStyle/>
          <a:p>
            <a:pPr algn="ctr"/>
            <a:r>
              <a:rPr lang="en-US" sz="4000"/>
              <a:t>INPUT ENDORSEMENT/PATHWAY OPTION IN SKYWARD</a:t>
            </a:r>
          </a:p>
        </p:txBody>
      </p:sp>
      <p:sp>
        <p:nvSpPr>
          <p:cNvPr id="4" name="Slide Number Placeholder 3">
            <a:extLst>
              <a:ext uri="{FF2B5EF4-FFF2-40B4-BE49-F238E27FC236}">
                <a16:creationId xmlns:a16="http://schemas.microsoft.com/office/drawing/2014/main" id="{D9DDE0AA-608C-D7AD-C1AF-B9873303DEBB}"/>
              </a:ext>
            </a:extLst>
          </p:cNvPr>
          <p:cNvSpPr>
            <a:spLocks noGrp="1"/>
          </p:cNvSpPr>
          <p:nvPr>
            <p:ph type="sldNum" sz="quarter" idx="12"/>
          </p:nvPr>
        </p:nvSpPr>
        <p:spPr/>
        <p:txBody>
          <a:bodyPr/>
          <a:lstStyle/>
          <a:p>
            <a:fld id="{95CBEC59-7FF9-4688-98DF-89832A0C9025}" type="slidenum">
              <a:rPr lang="en-US" smtClean="0"/>
              <a:t>19</a:t>
            </a:fld>
            <a:endParaRPr lang="en-US"/>
          </a:p>
        </p:txBody>
      </p:sp>
    </p:spTree>
    <p:extLst>
      <p:ext uri="{BB962C8B-B14F-4D97-AF65-F5344CB8AC3E}">
        <p14:creationId xmlns:p14="http://schemas.microsoft.com/office/powerpoint/2010/main" val="1237605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A565F8D-73B7-45B8-B5EA-2A1B914BB1A8}"/>
              </a:ext>
            </a:extLst>
          </p:cNvPr>
          <p:cNvSpPr>
            <a:spLocks noGrp="1"/>
          </p:cNvSpPr>
          <p:nvPr>
            <p:ph type="title"/>
          </p:nvPr>
        </p:nvSpPr>
        <p:spPr>
          <a:xfrm>
            <a:off x="948465" y="1358442"/>
            <a:ext cx="4322073" cy="4690631"/>
          </a:xfrm>
        </p:spPr>
        <p:txBody>
          <a:bodyPr/>
          <a:lstStyle/>
          <a:p>
            <a:pPr>
              <a:lnSpc>
                <a:spcPct val="150000"/>
              </a:lnSpc>
            </a:pPr>
            <a:r>
              <a:rPr lang="en-US" sz="2200"/>
              <a:t>There are a lot of careers out there. LCISD students have a wealth of choices for their plans after high school. The foundation high school program plus endorsement help students focus their interest, select their coursework, and better plan for their postsecondary training and education. </a:t>
            </a:r>
          </a:p>
        </p:txBody>
      </p:sp>
      <p:pic>
        <p:nvPicPr>
          <p:cNvPr id="11" name="Picture 10" descr="A picture containing text&#10;&#10;Description automatically generated">
            <a:extLst>
              <a:ext uri="{FF2B5EF4-FFF2-40B4-BE49-F238E27FC236}">
                <a16:creationId xmlns:a16="http://schemas.microsoft.com/office/drawing/2014/main" id="{A34A68A7-3FC6-4511-A1D3-8AD0CAAEA26C}"/>
              </a:ext>
            </a:extLst>
          </p:cNvPr>
          <p:cNvPicPr>
            <a:picLocks noChangeAspect="1"/>
          </p:cNvPicPr>
          <p:nvPr/>
        </p:nvPicPr>
        <p:blipFill>
          <a:blip r:embed="rId3"/>
          <a:stretch>
            <a:fillRect/>
          </a:stretch>
        </p:blipFill>
        <p:spPr>
          <a:xfrm>
            <a:off x="6233967" y="356529"/>
            <a:ext cx="5231567" cy="5978935"/>
          </a:xfrm>
          <a:prstGeom prst="rect">
            <a:avLst/>
          </a:prstGeom>
          <a:noFill/>
        </p:spPr>
      </p:pic>
      <p:sp>
        <p:nvSpPr>
          <p:cNvPr id="5" name="Slide Number Placeholder 4">
            <a:extLst>
              <a:ext uri="{FF2B5EF4-FFF2-40B4-BE49-F238E27FC236}">
                <a16:creationId xmlns:a16="http://schemas.microsoft.com/office/drawing/2014/main" id="{37FC0AEA-646D-49DC-8618-CEFD70130E0C}"/>
              </a:ext>
            </a:extLst>
          </p:cNvPr>
          <p:cNvSpPr>
            <a:spLocks noGrp="1"/>
          </p:cNvSpPr>
          <p:nvPr>
            <p:ph type="sldNum" sz="quarter" idx="12"/>
          </p:nvPr>
        </p:nvSpPr>
        <p:spPr>
          <a:xfrm>
            <a:off x="8849751" y="6187538"/>
            <a:ext cx="2743200" cy="365125"/>
          </a:xfrm>
        </p:spPr>
        <p:txBody>
          <a:bodyPr anchor="ctr">
            <a:normAutofit/>
          </a:bodyPr>
          <a:lstStyle/>
          <a:p>
            <a:pPr>
              <a:spcAft>
                <a:spcPts val="600"/>
              </a:spcAft>
            </a:pPr>
            <a:fld id="{95CBEC59-7FF9-4688-98DF-89832A0C9025}" type="slidenum">
              <a:rPr lang="en-US" smtClean="0"/>
              <a:pPr>
                <a:spcAft>
                  <a:spcPts val="600"/>
                </a:spcAft>
              </a:pPr>
              <a:t>2</a:t>
            </a:fld>
            <a:endParaRPr lang="en-US"/>
          </a:p>
        </p:txBody>
      </p:sp>
      <p:sp>
        <p:nvSpPr>
          <p:cNvPr id="7" name="Text Placeholder 6">
            <a:extLst>
              <a:ext uri="{FF2B5EF4-FFF2-40B4-BE49-F238E27FC236}">
                <a16:creationId xmlns:a16="http://schemas.microsoft.com/office/drawing/2014/main" id="{C4252A41-D1CF-4A54-AC0D-995C22071BB3}"/>
              </a:ext>
            </a:extLst>
          </p:cNvPr>
          <p:cNvSpPr>
            <a:spLocks noGrp="1"/>
          </p:cNvSpPr>
          <p:nvPr>
            <p:ph type="body" sz="quarter" idx="14"/>
          </p:nvPr>
        </p:nvSpPr>
        <p:spPr>
          <a:xfrm>
            <a:off x="11083583" y="837333"/>
            <a:ext cx="610772" cy="328893"/>
          </a:xfrm>
        </p:spPr>
        <p:txBody>
          <a:bodyPr>
            <a:normAutofit/>
          </a:bodyPr>
          <a:lstStyle/>
          <a:p>
            <a:r>
              <a:rPr lang="en-US"/>
              <a:t>20XX</a:t>
            </a:r>
          </a:p>
        </p:txBody>
      </p:sp>
    </p:spTree>
    <p:extLst>
      <p:ext uri="{BB962C8B-B14F-4D97-AF65-F5344CB8AC3E}">
        <p14:creationId xmlns:p14="http://schemas.microsoft.com/office/powerpoint/2010/main" val="1372925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8487250-F898-CBCE-2D21-2ECD18A7C77D}"/>
              </a:ext>
            </a:extLst>
          </p:cNvPr>
          <p:cNvSpPr>
            <a:spLocks noGrp="1"/>
          </p:cNvSpPr>
          <p:nvPr>
            <p:ph type="title"/>
          </p:nvPr>
        </p:nvSpPr>
        <p:spPr>
          <a:xfrm>
            <a:off x="1527521" y="546844"/>
            <a:ext cx="8997738" cy="5844812"/>
          </a:xfrm>
        </p:spPr>
        <p:txBody>
          <a:bodyPr/>
          <a:lstStyle/>
          <a:p>
            <a:pPr marL="45720" indent="0">
              <a:lnSpc>
                <a:spcPct val="90000"/>
              </a:lnSpc>
              <a:buNone/>
            </a:pPr>
            <a:r>
              <a:rPr lang="en-US" sz="4000" b="1">
                <a:solidFill>
                  <a:schemeClr val="accent6"/>
                </a:solidFill>
              </a:rPr>
              <a:t>THIS VIDEO HAS STEP-BY-STEP DIRECTIONS:</a:t>
            </a:r>
            <a:br>
              <a:rPr lang="en-US" sz="4000" b="1">
                <a:solidFill>
                  <a:schemeClr val="accent6"/>
                </a:solidFill>
              </a:rPr>
            </a:br>
            <a:br>
              <a:rPr lang="en-US" sz="4000" b="1" u="sng">
                <a:solidFill>
                  <a:schemeClr val="accent6"/>
                </a:solidFill>
              </a:rPr>
            </a:br>
            <a:r>
              <a:rPr lang="en-US" sz="4000" b="1" u="sng">
                <a:solidFill>
                  <a:schemeClr val="accent6"/>
                </a:solidFill>
              </a:rPr>
              <a:t>https://youtu.be/xvh48V7cLFI</a:t>
            </a:r>
          </a:p>
        </p:txBody>
      </p:sp>
      <p:sp>
        <p:nvSpPr>
          <p:cNvPr id="4" name="Slide Number Placeholder 3">
            <a:extLst>
              <a:ext uri="{FF2B5EF4-FFF2-40B4-BE49-F238E27FC236}">
                <a16:creationId xmlns:a16="http://schemas.microsoft.com/office/drawing/2014/main" id="{D9DDE0AA-608C-D7AD-C1AF-B9873303DEBB}"/>
              </a:ext>
            </a:extLst>
          </p:cNvPr>
          <p:cNvSpPr>
            <a:spLocks noGrp="1"/>
          </p:cNvSpPr>
          <p:nvPr>
            <p:ph type="sldNum" sz="quarter" idx="12"/>
          </p:nvPr>
        </p:nvSpPr>
        <p:spPr/>
        <p:txBody>
          <a:bodyPr/>
          <a:lstStyle/>
          <a:p>
            <a:fld id="{95CBEC59-7FF9-4688-98DF-89832A0C9025}" type="slidenum">
              <a:rPr lang="en-US" smtClean="0"/>
              <a:t>20</a:t>
            </a:fld>
            <a:endParaRPr lang="en-US"/>
          </a:p>
        </p:txBody>
      </p:sp>
    </p:spTree>
    <p:extLst>
      <p:ext uri="{BB962C8B-B14F-4D97-AF65-F5344CB8AC3E}">
        <p14:creationId xmlns:p14="http://schemas.microsoft.com/office/powerpoint/2010/main" val="1410103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8A9C96A-9387-EEEC-F111-A4DD4B2EADC2}"/>
              </a:ext>
            </a:extLst>
          </p:cNvPr>
          <p:cNvPicPr>
            <a:picLocks noChangeAspect="1"/>
          </p:cNvPicPr>
          <p:nvPr/>
        </p:nvPicPr>
        <p:blipFill>
          <a:blip r:embed="rId2"/>
          <a:stretch>
            <a:fillRect/>
          </a:stretch>
        </p:blipFill>
        <p:spPr>
          <a:xfrm>
            <a:off x="1264024" y="392629"/>
            <a:ext cx="9176064" cy="5687885"/>
          </a:xfrm>
          <a:prstGeom prst="rect">
            <a:avLst/>
          </a:prstGeom>
        </p:spPr>
      </p:pic>
    </p:spTree>
    <p:extLst>
      <p:ext uri="{BB962C8B-B14F-4D97-AF65-F5344CB8AC3E}">
        <p14:creationId xmlns:p14="http://schemas.microsoft.com/office/powerpoint/2010/main" val="40034743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659D86-7684-CE73-DBF8-7EA97A365D4F}"/>
              </a:ext>
            </a:extLst>
          </p:cNvPr>
          <p:cNvSpPr>
            <a:spLocks noGrp="1"/>
          </p:cNvSpPr>
          <p:nvPr>
            <p:ph type="sldNum" sz="quarter" idx="12"/>
          </p:nvPr>
        </p:nvSpPr>
        <p:spPr/>
        <p:txBody>
          <a:bodyPr/>
          <a:lstStyle/>
          <a:p>
            <a:fld id="{95CBEC59-7FF9-4688-98DF-89832A0C9025}" type="slidenum">
              <a:rPr lang="en-US" smtClean="0"/>
              <a:t>22</a:t>
            </a:fld>
            <a:endParaRPr lang="en-US"/>
          </a:p>
        </p:txBody>
      </p:sp>
      <p:pic>
        <p:nvPicPr>
          <p:cNvPr id="7" name="Picture 6">
            <a:extLst>
              <a:ext uri="{FF2B5EF4-FFF2-40B4-BE49-F238E27FC236}">
                <a16:creationId xmlns:a16="http://schemas.microsoft.com/office/drawing/2014/main" id="{B1B5679A-3E91-DC06-B5BC-BFDD78CEBE9F}"/>
              </a:ext>
            </a:extLst>
          </p:cNvPr>
          <p:cNvPicPr>
            <a:picLocks noChangeAspect="1"/>
          </p:cNvPicPr>
          <p:nvPr/>
        </p:nvPicPr>
        <p:blipFill>
          <a:blip r:embed="rId2"/>
          <a:stretch>
            <a:fillRect/>
          </a:stretch>
        </p:blipFill>
        <p:spPr>
          <a:xfrm>
            <a:off x="3538423" y="186766"/>
            <a:ext cx="5060632" cy="6541008"/>
          </a:xfrm>
          <a:prstGeom prst="rect">
            <a:avLst/>
          </a:prstGeom>
        </p:spPr>
      </p:pic>
    </p:spTree>
    <p:extLst>
      <p:ext uri="{BB962C8B-B14F-4D97-AF65-F5344CB8AC3E}">
        <p14:creationId xmlns:p14="http://schemas.microsoft.com/office/powerpoint/2010/main" val="586421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6621A-98D9-857A-BD47-08032EE66802}"/>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8C2DF5E1-B4D7-8961-2723-872A217AB214}"/>
              </a:ext>
            </a:extLst>
          </p:cNvPr>
          <p:cNvSpPr>
            <a:spLocks noGrp="1"/>
          </p:cNvSpPr>
          <p:nvPr>
            <p:ph type="sldNum" sz="quarter" idx="12"/>
          </p:nvPr>
        </p:nvSpPr>
        <p:spPr/>
        <p:txBody>
          <a:bodyPr/>
          <a:lstStyle/>
          <a:p>
            <a:fld id="{95CBEC59-7FF9-4688-98DF-89832A0C9025}" type="slidenum">
              <a:rPr lang="en-US" smtClean="0"/>
              <a:t>23</a:t>
            </a:fld>
            <a:endParaRPr lang="en-US"/>
          </a:p>
        </p:txBody>
      </p:sp>
      <p:sp>
        <p:nvSpPr>
          <p:cNvPr id="5" name="Subtitle 4">
            <a:extLst>
              <a:ext uri="{FF2B5EF4-FFF2-40B4-BE49-F238E27FC236}">
                <a16:creationId xmlns:a16="http://schemas.microsoft.com/office/drawing/2014/main" id="{692372AA-060F-75CE-26DF-C256DAFC2831}"/>
              </a:ext>
            </a:extLst>
          </p:cNvPr>
          <p:cNvSpPr>
            <a:spLocks noGrp="1"/>
          </p:cNvSpPr>
          <p:nvPr>
            <p:ph type="subTitle" idx="13"/>
          </p:nvPr>
        </p:nvSpPr>
        <p:spPr/>
        <p:txBody>
          <a:bodyPr/>
          <a:lstStyle/>
          <a:p>
            <a:endParaRPr lang="en-US"/>
          </a:p>
        </p:txBody>
      </p:sp>
      <p:pic>
        <p:nvPicPr>
          <p:cNvPr id="7" name="Picture 6">
            <a:extLst>
              <a:ext uri="{FF2B5EF4-FFF2-40B4-BE49-F238E27FC236}">
                <a16:creationId xmlns:a16="http://schemas.microsoft.com/office/drawing/2014/main" id="{301E2351-BA05-124C-DC52-F8CCA2735183}"/>
              </a:ext>
            </a:extLst>
          </p:cNvPr>
          <p:cNvPicPr>
            <a:picLocks noChangeAspect="1"/>
          </p:cNvPicPr>
          <p:nvPr/>
        </p:nvPicPr>
        <p:blipFill>
          <a:blip r:embed="rId2"/>
          <a:stretch>
            <a:fillRect/>
          </a:stretch>
        </p:blipFill>
        <p:spPr>
          <a:xfrm>
            <a:off x="840216" y="305337"/>
            <a:ext cx="10243367" cy="5746344"/>
          </a:xfrm>
          <a:prstGeom prst="rect">
            <a:avLst/>
          </a:prstGeom>
        </p:spPr>
      </p:pic>
    </p:spTree>
    <p:extLst>
      <p:ext uri="{BB962C8B-B14F-4D97-AF65-F5344CB8AC3E}">
        <p14:creationId xmlns:p14="http://schemas.microsoft.com/office/powerpoint/2010/main" val="38835367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B3361-232C-7463-E6CD-C088E98DE36F}"/>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A5580E16-48EA-DC3A-2BF5-52A173B1A6B8}"/>
              </a:ext>
            </a:extLst>
          </p:cNvPr>
          <p:cNvSpPr>
            <a:spLocks noGrp="1"/>
          </p:cNvSpPr>
          <p:nvPr>
            <p:ph type="sldNum" sz="quarter" idx="12"/>
          </p:nvPr>
        </p:nvSpPr>
        <p:spPr/>
        <p:txBody>
          <a:bodyPr/>
          <a:lstStyle/>
          <a:p>
            <a:fld id="{95CBEC59-7FF9-4688-98DF-89832A0C9025}" type="slidenum">
              <a:rPr lang="en-US" smtClean="0"/>
              <a:t>24</a:t>
            </a:fld>
            <a:endParaRPr lang="en-US"/>
          </a:p>
        </p:txBody>
      </p:sp>
      <p:sp>
        <p:nvSpPr>
          <p:cNvPr id="5" name="Subtitle 4">
            <a:extLst>
              <a:ext uri="{FF2B5EF4-FFF2-40B4-BE49-F238E27FC236}">
                <a16:creationId xmlns:a16="http://schemas.microsoft.com/office/drawing/2014/main" id="{CB2CAEFF-5A6E-582C-4611-DEE99D01DD8F}"/>
              </a:ext>
            </a:extLst>
          </p:cNvPr>
          <p:cNvSpPr>
            <a:spLocks noGrp="1"/>
          </p:cNvSpPr>
          <p:nvPr>
            <p:ph type="subTitle" idx="13"/>
          </p:nvPr>
        </p:nvSpPr>
        <p:spPr/>
        <p:txBody>
          <a:bodyPr/>
          <a:lstStyle/>
          <a:p>
            <a:endParaRPr lang="en-US"/>
          </a:p>
        </p:txBody>
      </p:sp>
      <p:sp>
        <p:nvSpPr>
          <p:cNvPr id="6" name="Text Placeholder 5">
            <a:extLst>
              <a:ext uri="{FF2B5EF4-FFF2-40B4-BE49-F238E27FC236}">
                <a16:creationId xmlns:a16="http://schemas.microsoft.com/office/drawing/2014/main" id="{3253C11C-6472-0BB0-8045-47E47AFCB86C}"/>
              </a:ext>
            </a:extLst>
          </p:cNvPr>
          <p:cNvSpPr>
            <a:spLocks noGrp="1"/>
          </p:cNvSpPr>
          <p:nvPr>
            <p:ph type="body" sz="quarter" idx="14"/>
          </p:nvPr>
        </p:nvSpPr>
        <p:spPr/>
        <p:txBody>
          <a:bodyPr/>
          <a:lstStyle/>
          <a:p>
            <a:endParaRPr lang="en-US"/>
          </a:p>
        </p:txBody>
      </p:sp>
      <p:pic>
        <p:nvPicPr>
          <p:cNvPr id="7" name="Picture 6">
            <a:extLst>
              <a:ext uri="{FF2B5EF4-FFF2-40B4-BE49-F238E27FC236}">
                <a16:creationId xmlns:a16="http://schemas.microsoft.com/office/drawing/2014/main" id="{97E21BA3-192E-3FC1-4CCB-CAA7713B4F1B}"/>
              </a:ext>
            </a:extLst>
          </p:cNvPr>
          <p:cNvPicPr>
            <a:picLocks noChangeAspect="1"/>
          </p:cNvPicPr>
          <p:nvPr/>
        </p:nvPicPr>
        <p:blipFill>
          <a:blip r:embed="rId2"/>
          <a:stretch>
            <a:fillRect/>
          </a:stretch>
        </p:blipFill>
        <p:spPr>
          <a:xfrm>
            <a:off x="534266" y="576263"/>
            <a:ext cx="11123468" cy="5705474"/>
          </a:xfrm>
          <a:prstGeom prst="rect">
            <a:avLst/>
          </a:prstGeom>
        </p:spPr>
      </p:pic>
    </p:spTree>
    <p:extLst>
      <p:ext uri="{BB962C8B-B14F-4D97-AF65-F5344CB8AC3E}">
        <p14:creationId xmlns:p14="http://schemas.microsoft.com/office/powerpoint/2010/main" val="42013376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53699-C086-764D-25B9-6F5003E445DD}"/>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583B4910-DF2B-4D59-537C-E8BAF35E4D85}"/>
              </a:ext>
            </a:extLst>
          </p:cNvPr>
          <p:cNvSpPr>
            <a:spLocks noGrp="1"/>
          </p:cNvSpPr>
          <p:nvPr>
            <p:ph type="sldNum" sz="quarter" idx="12"/>
          </p:nvPr>
        </p:nvSpPr>
        <p:spPr/>
        <p:txBody>
          <a:bodyPr/>
          <a:lstStyle/>
          <a:p>
            <a:fld id="{95CBEC59-7FF9-4688-98DF-89832A0C9025}" type="slidenum">
              <a:rPr lang="en-US" smtClean="0"/>
              <a:t>25</a:t>
            </a:fld>
            <a:endParaRPr lang="en-US"/>
          </a:p>
        </p:txBody>
      </p:sp>
      <p:sp>
        <p:nvSpPr>
          <p:cNvPr id="5" name="Subtitle 4">
            <a:extLst>
              <a:ext uri="{FF2B5EF4-FFF2-40B4-BE49-F238E27FC236}">
                <a16:creationId xmlns:a16="http://schemas.microsoft.com/office/drawing/2014/main" id="{7122B09E-B3A0-5253-062B-83EDFBAFCC8B}"/>
              </a:ext>
            </a:extLst>
          </p:cNvPr>
          <p:cNvSpPr>
            <a:spLocks noGrp="1"/>
          </p:cNvSpPr>
          <p:nvPr>
            <p:ph type="subTitle" idx="13"/>
          </p:nvPr>
        </p:nvSpPr>
        <p:spPr/>
        <p:txBody>
          <a:bodyPr/>
          <a:lstStyle/>
          <a:p>
            <a:endParaRPr lang="en-US"/>
          </a:p>
        </p:txBody>
      </p:sp>
      <p:sp>
        <p:nvSpPr>
          <p:cNvPr id="6" name="Text Placeholder 5">
            <a:extLst>
              <a:ext uri="{FF2B5EF4-FFF2-40B4-BE49-F238E27FC236}">
                <a16:creationId xmlns:a16="http://schemas.microsoft.com/office/drawing/2014/main" id="{B8ADCFB3-B995-4642-ADB0-19EE55755EDC}"/>
              </a:ext>
            </a:extLst>
          </p:cNvPr>
          <p:cNvSpPr>
            <a:spLocks noGrp="1"/>
          </p:cNvSpPr>
          <p:nvPr>
            <p:ph type="body" sz="quarter" idx="14"/>
          </p:nvPr>
        </p:nvSpPr>
        <p:spPr/>
        <p:txBody>
          <a:bodyPr/>
          <a:lstStyle/>
          <a:p>
            <a:endParaRPr lang="en-US"/>
          </a:p>
        </p:txBody>
      </p:sp>
      <p:pic>
        <p:nvPicPr>
          <p:cNvPr id="7" name="Picture 6">
            <a:extLst>
              <a:ext uri="{FF2B5EF4-FFF2-40B4-BE49-F238E27FC236}">
                <a16:creationId xmlns:a16="http://schemas.microsoft.com/office/drawing/2014/main" id="{3B84B002-7B1A-F476-2D27-32DBB2FE6F8A}"/>
              </a:ext>
            </a:extLst>
          </p:cNvPr>
          <p:cNvPicPr>
            <a:picLocks noChangeAspect="1"/>
          </p:cNvPicPr>
          <p:nvPr/>
        </p:nvPicPr>
        <p:blipFill>
          <a:blip r:embed="rId2"/>
          <a:stretch>
            <a:fillRect/>
          </a:stretch>
        </p:blipFill>
        <p:spPr>
          <a:xfrm>
            <a:off x="647699" y="624313"/>
            <a:ext cx="10896601" cy="5519312"/>
          </a:xfrm>
          <a:prstGeom prst="rect">
            <a:avLst/>
          </a:prstGeom>
        </p:spPr>
      </p:pic>
    </p:spTree>
    <p:extLst>
      <p:ext uri="{BB962C8B-B14F-4D97-AF65-F5344CB8AC3E}">
        <p14:creationId xmlns:p14="http://schemas.microsoft.com/office/powerpoint/2010/main" val="8285304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C3BABBA-CB16-8285-5706-C0063CC95DD1}"/>
              </a:ext>
            </a:extLst>
          </p:cNvPr>
          <p:cNvSpPr>
            <a:spLocks noGrp="1"/>
          </p:cNvSpPr>
          <p:nvPr>
            <p:ph type="title"/>
          </p:nvPr>
        </p:nvSpPr>
        <p:spPr>
          <a:xfrm>
            <a:off x="928800" y="652069"/>
            <a:ext cx="3932237" cy="2390931"/>
          </a:xfrm>
        </p:spPr>
        <p:txBody>
          <a:bodyPr/>
          <a:lstStyle/>
          <a:p>
            <a:r>
              <a:rPr lang="en-US"/>
              <a:t>2025-2026 Course Catalog</a:t>
            </a:r>
          </a:p>
        </p:txBody>
      </p:sp>
      <p:pic>
        <p:nvPicPr>
          <p:cNvPr id="7" name="Picture 6">
            <a:extLst>
              <a:ext uri="{FF2B5EF4-FFF2-40B4-BE49-F238E27FC236}">
                <a16:creationId xmlns:a16="http://schemas.microsoft.com/office/drawing/2014/main" id="{E9978CDE-EEF8-E9A4-742D-58114C8AE72A}"/>
              </a:ext>
            </a:extLst>
          </p:cNvPr>
          <p:cNvPicPr>
            <a:picLocks noChangeAspect="1"/>
          </p:cNvPicPr>
          <p:nvPr/>
        </p:nvPicPr>
        <p:blipFill>
          <a:blip r:embed="rId2"/>
          <a:stretch>
            <a:fillRect/>
          </a:stretch>
        </p:blipFill>
        <p:spPr>
          <a:xfrm>
            <a:off x="5231566" y="858993"/>
            <a:ext cx="5231567" cy="5140013"/>
          </a:xfrm>
          <a:prstGeom prst="rect">
            <a:avLst/>
          </a:prstGeom>
          <a:noFill/>
        </p:spPr>
      </p:pic>
      <p:sp>
        <p:nvSpPr>
          <p:cNvPr id="3" name="Footer Placeholder 2">
            <a:extLst>
              <a:ext uri="{FF2B5EF4-FFF2-40B4-BE49-F238E27FC236}">
                <a16:creationId xmlns:a16="http://schemas.microsoft.com/office/drawing/2014/main" id="{FF469E97-C685-5A08-47F8-F45C8E95B8F0}"/>
              </a:ext>
            </a:extLst>
          </p:cNvPr>
          <p:cNvSpPr>
            <a:spLocks noGrp="1"/>
          </p:cNvSpPr>
          <p:nvPr>
            <p:ph type="ftr" sz="quarter" idx="11"/>
          </p:nvPr>
        </p:nvSpPr>
        <p:spPr>
          <a:xfrm>
            <a:off x="614873" y="6187538"/>
            <a:ext cx="3256673" cy="365125"/>
          </a:xfrm>
        </p:spPr>
        <p:txBody>
          <a:bodyPr anchor="ctr">
            <a:normAutofit/>
          </a:bodyPr>
          <a:lstStyle/>
          <a:p>
            <a:pPr>
              <a:spcAft>
                <a:spcPts val="600"/>
              </a:spcAft>
            </a:pPr>
            <a:r>
              <a:rPr lang="en-US"/>
              <a:t>Presentation Title</a:t>
            </a:r>
          </a:p>
        </p:txBody>
      </p:sp>
      <p:sp>
        <p:nvSpPr>
          <p:cNvPr id="4" name="Slide Number Placeholder 3">
            <a:extLst>
              <a:ext uri="{FF2B5EF4-FFF2-40B4-BE49-F238E27FC236}">
                <a16:creationId xmlns:a16="http://schemas.microsoft.com/office/drawing/2014/main" id="{65EAB827-84E8-C17F-397A-816C66D0FCD3}"/>
              </a:ext>
            </a:extLst>
          </p:cNvPr>
          <p:cNvSpPr>
            <a:spLocks noGrp="1"/>
          </p:cNvSpPr>
          <p:nvPr>
            <p:ph type="sldNum" sz="quarter" idx="12"/>
          </p:nvPr>
        </p:nvSpPr>
        <p:spPr>
          <a:xfrm>
            <a:off x="8849751" y="6187538"/>
            <a:ext cx="2743200" cy="365125"/>
          </a:xfrm>
        </p:spPr>
        <p:txBody>
          <a:bodyPr anchor="ctr">
            <a:normAutofit/>
          </a:bodyPr>
          <a:lstStyle/>
          <a:p>
            <a:pPr>
              <a:spcAft>
                <a:spcPts val="600"/>
              </a:spcAft>
            </a:pPr>
            <a:fld id="{95CBEC59-7FF9-4688-98DF-89832A0C9025}" type="slidenum">
              <a:rPr lang="en-US" smtClean="0"/>
              <a:pPr>
                <a:spcAft>
                  <a:spcPts val="600"/>
                </a:spcAft>
              </a:pPr>
              <a:t>26</a:t>
            </a:fld>
            <a:endParaRPr lang="en-US"/>
          </a:p>
        </p:txBody>
      </p:sp>
      <p:sp>
        <p:nvSpPr>
          <p:cNvPr id="16" name="Text Placeholder 6">
            <a:extLst>
              <a:ext uri="{FF2B5EF4-FFF2-40B4-BE49-F238E27FC236}">
                <a16:creationId xmlns:a16="http://schemas.microsoft.com/office/drawing/2014/main" id="{3CA6D6B5-2E18-232F-18AC-29E869FEE108}"/>
              </a:ext>
            </a:extLst>
          </p:cNvPr>
          <p:cNvSpPr>
            <a:spLocks noGrp="1"/>
          </p:cNvSpPr>
          <p:nvPr>
            <p:ph type="body" sz="quarter" idx="15"/>
          </p:nvPr>
        </p:nvSpPr>
        <p:spPr>
          <a:xfrm>
            <a:off x="10832539" y="837333"/>
            <a:ext cx="610772" cy="328893"/>
          </a:xfrm>
        </p:spPr>
        <p:txBody>
          <a:bodyPr/>
          <a:lstStyle/>
          <a:p>
            <a:endParaRPr lang="en-US"/>
          </a:p>
        </p:txBody>
      </p:sp>
    </p:spTree>
    <p:extLst>
      <p:ext uri="{BB962C8B-B14F-4D97-AF65-F5344CB8AC3E}">
        <p14:creationId xmlns:p14="http://schemas.microsoft.com/office/powerpoint/2010/main" val="12788900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0E989-5EBA-4C75-810B-B3547CDD92CD}"/>
              </a:ext>
            </a:extLst>
          </p:cNvPr>
          <p:cNvSpPr>
            <a:spLocks noGrp="1"/>
          </p:cNvSpPr>
          <p:nvPr>
            <p:ph type="title"/>
          </p:nvPr>
        </p:nvSpPr>
        <p:spPr>
          <a:xfrm>
            <a:off x="1209020" y="253966"/>
            <a:ext cx="9445281" cy="1536580"/>
          </a:xfrm>
        </p:spPr>
        <p:txBody>
          <a:bodyPr>
            <a:normAutofit fontScale="90000"/>
          </a:bodyPr>
          <a:lstStyle/>
          <a:p>
            <a:pPr algn="ctr"/>
            <a:r>
              <a:rPr lang="en-US"/>
              <a:t>Contact your counselor if you have any QUESTIONS.</a:t>
            </a:r>
            <a:br>
              <a:rPr lang="en-US"/>
            </a:br>
            <a:endParaRPr lang="en-US"/>
          </a:p>
        </p:txBody>
      </p:sp>
      <p:sp>
        <p:nvSpPr>
          <p:cNvPr id="4" name="Slide Number Placeholder 3">
            <a:extLst>
              <a:ext uri="{FF2B5EF4-FFF2-40B4-BE49-F238E27FC236}">
                <a16:creationId xmlns:a16="http://schemas.microsoft.com/office/drawing/2014/main" id="{6BAD9ECB-5EEE-4FBB-96B6-84EA9E630B40}"/>
              </a:ext>
            </a:extLst>
          </p:cNvPr>
          <p:cNvSpPr>
            <a:spLocks noGrp="1"/>
          </p:cNvSpPr>
          <p:nvPr>
            <p:ph type="sldNum" sz="quarter" idx="12"/>
          </p:nvPr>
        </p:nvSpPr>
        <p:spPr/>
        <p:txBody>
          <a:bodyPr/>
          <a:lstStyle/>
          <a:p>
            <a:fld id="{95CBEC59-7FF9-4688-98DF-89832A0C9025}" type="slidenum">
              <a:rPr lang="en-US" smtClean="0"/>
              <a:t>27</a:t>
            </a:fld>
            <a:endParaRPr lang="en-US"/>
          </a:p>
        </p:txBody>
      </p:sp>
      <p:pic>
        <p:nvPicPr>
          <p:cNvPr id="7" name="Picture 6">
            <a:extLst>
              <a:ext uri="{FF2B5EF4-FFF2-40B4-BE49-F238E27FC236}">
                <a16:creationId xmlns:a16="http://schemas.microsoft.com/office/drawing/2014/main" id="{C9E145C5-D9F4-FD01-7129-97984D940C50}"/>
              </a:ext>
            </a:extLst>
          </p:cNvPr>
          <p:cNvPicPr>
            <a:picLocks noChangeAspect="1"/>
          </p:cNvPicPr>
          <p:nvPr/>
        </p:nvPicPr>
        <p:blipFill>
          <a:blip r:embed="rId2"/>
          <a:stretch>
            <a:fillRect/>
          </a:stretch>
        </p:blipFill>
        <p:spPr>
          <a:xfrm>
            <a:off x="394492" y="1523734"/>
            <a:ext cx="11403016" cy="3810532"/>
          </a:xfrm>
          <a:prstGeom prst="rect">
            <a:avLst/>
          </a:prstGeom>
        </p:spPr>
      </p:pic>
    </p:spTree>
    <p:extLst>
      <p:ext uri="{BB962C8B-B14F-4D97-AF65-F5344CB8AC3E}">
        <p14:creationId xmlns:p14="http://schemas.microsoft.com/office/powerpoint/2010/main" val="2533540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A07CC99-7068-4108-B1F6-61879F848705}"/>
              </a:ext>
            </a:extLst>
          </p:cNvPr>
          <p:cNvSpPr>
            <a:spLocks noGrp="1"/>
          </p:cNvSpPr>
          <p:nvPr>
            <p:ph type="title"/>
          </p:nvPr>
        </p:nvSpPr>
        <p:spPr>
          <a:xfrm>
            <a:off x="928800" y="470055"/>
            <a:ext cx="10515600" cy="1325563"/>
          </a:xfrm>
        </p:spPr>
        <p:txBody>
          <a:bodyPr anchor="ctr">
            <a:normAutofit/>
          </a:bodyPr>
          <a:lstStyle/>
          <a:p>
            <a:r>
              <a:rPr lang="en-US"/>
              <a:t>Career Exploration</a:t>
            </a:r>
          </a:p>
        </p:txBody>
      </p:sp>
      <p:sp>
        <p:nvSpPr>
          <p:cNvPr id="17" name="Text Placeholder 4">
            <a:extLst>
              <a:ext uri="{FF2B5EF4-FFF2-40B4-BE49-F238E27FC236}">
                <a16:creationId xmlns:a16="http://schemas.microsoft.com/office/drawing/2014/main" id="{41E9030D-B268-4A0E-B1EC-297CBD5E1BDD}"/>
              </a:ext>
            </a:extLst>
          </p:cNvPr>
          <p:cNvSpPr>
            <a:spLocks noGrp="1"/>
          </p:cNvSpPr>
          <p:nvPr>
            <p:ph type="body" idx="1"/>
          </p:nvPr>
        </p:nvSpPr>
        <p:spPr>
          <a:xfrm>
            <a:off x="6286613" y="1097280"/>
            <a:ext cx="5157787" cy="1991359"/>
          </a:xfrm>
          <a:solidFill>
            <a:schemeClr val="accent1"/>
          </a:solidFill>
        </p:spPr>
        <p:txBody>
          <a:bodyPr>
            <a:normAutofit lnSpcReduction="10000"/>
          </a:bodyPr>
          <a:lstStyle/>
          <a:p>
            <a:pPr algn="ctr"/>
            <a:r>
              <a:rPr lang="en-US"/>
              <a:t>Taking the assessments in </a:t>
            </a:r>
            <a:r>
              <a:rPr lang="en-US" err="1"/>
              <a:t>Schoolinks</a:t>
            </a:r>
            <a:r>
              <a:rPr lang="en-US"/>
              <a:t> helps students decide which PROGRAM OF STUDY to pursue in High School. The </a:t>
            </a:r>
            <a:r>
              <a:rPr lang="en-US" i="1" u="sng"/>
              <a:t>PROGRAM OF STUDY </a:t>
            </a:r>
            <a:r>
              <a:rPr lang="en-US"/>
              <a:t>determines what Endorsement a student will choose.</a:t>
            </a:r>
          </a:p>
        </p:txBody>
      </p:sp>
      <p:pic>
        <p:nvPicPr>
          <p:cNvPr id="8" name="Picture 7" descr="Graphical user interface, text, application, email&#10;&#10;Description automatically generated">
            <a:extLst>
              <a:ext uri="{FF2B5EF4-FFF2-40B4-BE49-F238E27FC236}">
                <a16:creationId xmlns:a16="http://schemas.microsoft.com/office/drawing/2014/main" id="{605110E9-B1E1-435F-B701-974A4D9D5D36}"/>
              </a:ext>
            </a:extLst>
          </p:cNvPr>
          <p:cNvPicPr>
            <a:picLocks noChangeAspect="1"/>
          </p:cNvPicPr>
          <p:nvPr/>
        </p:nvPicPr>
        <p:blipFill>
          <a:blip r:embed="rId3"/>
          <a:stretch>
            <a:fillRect/>
          </a:stretch>
        </p:blipFill>
        <p:spPr>
          <a:xfrm>
            <a:off x="4698504" y="3429000"/>
            <a:ext cx="7186242" cy="2802633"/>
          </a:xfrm>
          <a:prstGeom prst="rect">
            <a:avLst/>
          </a:prstGeom>
          <a:noFill/>
        </p:spPr>
      </p:pic>
      <p:pic>
        <p:nvPicPr>
          <p:cNvPr id="6" name="Content Placeholder 5" descr="Graphical user interface, text, application, chat or text message&#10;&#10;Description automatically generated">
            <a:extLst>
              <a:ext uri="{FF2B5EF4-FFF2-40B4-BE49-F238E27FC236}">
                <a16:creationId xmlns:a16="http://schemas.microsoft.com/office/drawing/2014/main" id="{50F84569-A3C8-41BB-964D-0851741F828D}"/>
              </a:ext>
            </a:extLst>
          </p:cNvPr>
          <p:cNvPicPr>
            <a:picLocks noGrp="1" noChangeAspect="1"/>
          </p:cNvPicPr>
          <p:nvPr>
            <p:ph sz="quarter" idx="4"/>
          </p:nvPr>
        </p:nvPicPr>
        <p:blipFill>
          <a:blip r:embed="rId4"/>
          <a:stretch>
            <a:fillRect/>
          </a:stretch>
        </p:blipFill>
        <p:spPr>
          <a:xfrm>
            <a:off x="639239" y="1795618"/>
            <a:ext cx="5183188" cy="2280601"/>
          </a:xfrm>
          <a:noFill/>
        </p:spPr>
      </p:pic>
    </p:spTree>
    <p:extLst>
      <p:ext uri="{BB962C8B-B14F-4D97-AF65-F5344CB8AC3E}">
        <p14:creationId xmlns:p14="http://schemas.microsoft.com/office/powerpoint/2010/main" val="3087327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BE31C850-ED28-4564-AD50-99C06FE778FE}"/>
              </a:ext>
            </a:extLst>
          </p:cNvPr>
          <p:cNvSpPr txBox="1"/>
          <p:nvPr/>
        </p:nvSpPr>
        <p:spPr>
          <a:xfrm>
            <a:off x="928800" y="-29240"/>
            <a:ext cx="3932237" cy="239093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b="1" kern="1200">
                <a:solidFill>
                  <a:schemeClr val="bg1"/>
                </a:solidFill>
                <a:latin typeface="+mj-lt"/>
                <a:ea typeface="+mj-ea"/>
                <a:cs typeface="+mj-cs"/>
              </a:rPr>
              <a:t>Endorsement Requirements </a:t>
            </a:r>
          </a:p>
        </p:txBody>
      </p:sp>
      <p:pic>
        <p:nvPicPr>
          <p:cNvPr id="7" name="Picture 6" descr="Diagram&#10;&#10;Description automatically generated">
            <a:extLst>
              <a:ext uri="{FF2B5EF4-FFF2-40B4-BE49-F238E27FC236}">
                <a16:creationId xmlns:a16="http://schemas.microsoft.com/office/drawing/2014/main" id="{96D16C17-6311-4129-B4CA-0508066CCA96}"/>
              </a:ext>
            </a:extLst>
          </p:cNvPr>
          <p:cNvPicPr>
            <a:picLocks noChangeAspect="1"/>
          </p:cNvPicPr>
          <p:nvPr/>
        </p:nvPicPr>
        <p:blipFill>
          <a:blip r:embed="rId2"/>
          <a:stretch>
            <a:fillRect/>
          </a:stretch>
        </p:blipFill>
        <p:spPr>
          <a:xfrm>
            <a:off x="599049" y="2976716"/>
            <a:ext cx="5231567" cy="2798888"/>
          </a:xfrm>
          <a:prstGeom prst="rect">
            <a:avLst/>
          </a:prstGeom>
          <a:noFill/>
        </p:spPr>
      </p:pic>
      <p:sp>
        <p:nvSpPr>
          <p:cNvPr id="6" name="Content Placeholder 2">
            <a:extLst>
              <a:ext uri="{FF2B5EF4-FFF2-40B4-BE49-F238E27FC236}">
                <a16:creationId xmlns:a16="http://schemas.microsoft.com/office/drawing/2014/main" id="{9701AC3C-C63E-402F-A1F8-DD901588D2AB}"/>
              </a:ext>
            </a:extLst>
          </p:cNvPr>
          <p:cNvSpPr txBox="1">
            <a:spLocks/>
          </p:cNvSpPr>
          <p:nvPr/>
        </p:nvSpPr>
        <p:spPr>
          <a:xfrm>
            <a:off x="6273836" y="2361691"/>
            <a:ext cx="5398628" cy="45624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i="0" kern="1200">
                <a:solidFill>
                  <a:schemeClr val="bg1"/>
                </a:solidFill>
                <a:latin typeface="+mn-lt"/>
                <a:ea typeface="+mn-ea"/>
                <a:cs typeface="+mn-cs"/>
              </a:rPr>
              <a:t>Students entering 9</a:t>
            </a:r>
            <a:r>
              <a:rPr lang="en-US" sz="2400" b="1" i="0" kern="1200" baseline="30000">
                <a:solidFill>
                  <a:schemeClr val="bg1"/>
                </a:solidFill>
                <a:latin typeface="+mn-lt"/>
                <a:ea typeface="+mn-ea"/>
                <a:cs typeface="+mn-cs"/>
              </a:rPr>
              <a:t>th</a:t>
            </a:r>
            <a:r>
              <a:rPr lang="en-US" sz="2400" b="1" i="0" kern="1200">
                <a:solidFill>
                  <a:schemeClr val="bg1"/>
                </a:solidFill>
                <a:latin typeface="+mn-lt"/>
                <a:ea typeface="+mn-ea"/>
                <a:cs typeface="+mn-cs"/>
              </a:rPr>
              <a:t> grade must indicate their Endorsement in writing via Skyward and parents should review and sign Endorsement choice via Skyward as well.</a:t>
            </a:r>
          </a:p>
          <a:p>
            <a:pPr marL="0" indent="0">
              <a:buNone/>
            </a:pPr>
            <a:r>
              <a:rPr lang="en-US" sz="2400" b="1">
                <a:solidFill>
                  <a:schemeClr val="accent6"/>
                </a:solidFill>
              </a:rPr>
              <a:t>The Endorsement is chosen once a student picks the PROGRAM OF STUDY they wish to pursue.</a:t>
            </a:r>
            <a:endParaRPr lang="en-US" sz="2400" b="1" i="0" kern="1200">
              <a:solidFill>
                <a:schemeClr val="accent6"/>
              </a:solidFill>
              <a:latin typeface="+mn-lt"/>
              <a:ea typeface="+mn-ea"/>
              <a:cs typeface="+mn-cs"/>
            </a:endParaRPr>
          </a:p>
        </p:txBody>
      </p:sp>
      <p:sp>
        <p:nvSpPr>
          <p:cNvPr id="5" name="Slide Number Placeholder 4">
            <a:extLst>
              <a:ext uri="{FF2B5EF4-FFF2-40B4-BE49-F238E27FC236}">
                <a16:creationId xmlns:a16="http://schemas.microsoft.com/office/drawing/2014/main" id="{37FC0AEA-646D-49DC-8618-CEFD70130E0C}"/>
              </a:ext>
            </a:extLst>
          </p:cNvPr>
          <p:cNvSpPr>
            <a:spLocks noGrp="1"/>
          </p:cNvSpPr>
          <p:nvPr>
            <p:ph type="sldNum" sz="quarter" idx="12"/>
          </p:nvPr>
        </p:nvSpPr>
        <p:spPr>
          <a:xfrm>
            <a:off x="8849751" y="6187538"/>
            <a:ext cx="2743200" cy="365125"/>
          </a:xfrm>
        </p:spPr>
        <p:txBody>
          <a:bodyPr vert="horz" lIns="91440" tIns="45720" rIns="91440" bIns="45720" rtlCol="0" anchor="ctr">
            <a:normAutofit/>
          </a:bodyPr>
          <a:lstStyle/>
          <a:p>
            <a:pPr>
              <a:spcAft>
                <a:spcPts val="600"/>
              </a:spcAft>
            </a:pPr>
            <a:fld id="{95CBEC59-7FF9-4688-98DF-89832A0C9025}" type="slidenum">
              <a:rPr lang="en-US" smtClean="0"/>
              <a:pPr>
                <a:spcAft>
                  <a:spcPts val="600"/>
                </a:spcAft>
              </a:pPr>
              <a:t>4</a:t>
            </a:fld>
            <a:endParaRPr lang="en-US"/>
          </a:p>
        </p:txBody>
      </p:sp>
    </p:spTree>
    <p:extLst>
      <p:ext uri="{BB962C8B-B14F-4D97-AF65-F5344CB8AC3E}">
        <p14:creationId xmlns:p14="http://schemas.microsoft.com/office/powerpoint/2010/main" val="3655688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6C414-5DAA-48AE-8A5C-DF5E37D1E7F9}"/>
              </a:ext>
            </a:extLst>
          </p:cNvPr>
          <p:cNvSpPr>
            <a:spLocks noGrp="1"/>
          </p:cNvSpPr>
          <p:nvPr>
            <p:ph type="title"/>
          </p:nvPr>
        </p:nvSpPr>
        <p:spPr>
          <a:xfrm>
            <a:off x="1535009" y="805755"/>
            <a:ext cx="4143555" cy="1536580"/>
          </a:xfrm>
        </p:spPr>
        <p:txBody>
          <a:bodyPr anchor="ctr">
            <a:normAutofit fontScale="90000"/>
          </a:bodyPr>
          <a:lstStyle/>
          <a:p>
            <a:r>
              <a:rPr lang="en-US" sz="3400"/>
              <a:t>Benefits to Choosing Your Program of Study/Endorsement</a:t>
            </a:r>
          </a:p>
        </p:txBody>
      </p:sp>
      <p:sp>
        <p:nvSpPr>
          <p:cNvPr id="5" name="Slide Number Placeholder 4">
            <a:extLst>
              <a:ext uri="{FF2B5EF4-FFF2-40B4-BE49-F238E27FC236}">
                <a16:creationId xmlns:a16="http://schemas.microsoft.com/office/drawing/2014/main" id="{F47F8B09-7F8D-487C-97B1-85754B0071FC}"/>
              </a:ext>
            </a:extLst>
          </p:cNvPr>
          <p:cNvSpPr>
            <a:spLocks noGrp="1"/>
          </p:cNvSpPr>
          <p:nvPr>
            <p:ph type="sldNum" sz="quarter" idx="12"/>
          </p:nvPr>
        </p:nvSpPr>
        <p:spPr>
          <a:xfrm>
            <a:off x="8849751" y="6187538"/>
            <a:ext cx="2743200" cy="365125"/>
          </a:xfrm>
        </p:spPr>
        <p:txBody>
          <a:bodyPr anchor="ctr">
            <a:normAutofit/>
          </a:bodyPr>
          <a:lstStyle/>
          <a:p>
            <a:pPr>
              <a:spcAft>
                <a:spcPts val="600"/>
              </a:spcAft>
            </a:pPr>
            <a:fld id="{95CBEC59-7FF9-4688-98DF-89832A0C9025}" type="slidenum">
              <a:rPr lang="en-US" smtClean="0"/>
              <a:pPr>
                <a:spcAft>
                  <a:spcPts val="600"/>
                </a:spcAft>
              </a:pPr>
              <a:t>5</a:t>
            </a:fld>
            <a:endParaRPr lang="en-US"/>
          </a:p>
        </p:txBody>
      </p:sp>
      <p:sp>
        <p:nvSpPr>
          <p:cNvPr id="3" name="Content Placeholder 2">
            <a:extLst>
              <a:ext uri="{FF2B5EF4-FFF2-40B4-BE49-F238E27FC236}">
                <a16:creationId xmlns:a16="http://schemas.microsoft.com/office/drawing/2014/main" id="{AFF78B9A-1353-4FA8-9F33-4DC60C214F63}"/>
              </a:ext>
            </a:extLst>
          </p:cNvPr>
          <p:cNvSpPr>
            <a:spLocks noGrp="1"/>
          </p:cNvSpPr>
          <p:nvPr>
            <p:ph sz="half" idx="2"/>
          </p:nvPr>
        </p:nvSpPr>
        <p:spPr>
          <a:xfrm>
            <a:off x="111759" y="3278987"/>
            <a:ext cx="5984241" cy="2773258"/>
          </a:xfrm>
        </p:spPr>
        <p:txBody>
          <a:bodyPr>
            <a:normAutofit fontScale="92500" lnSpcReduction="10000"/>
          </a:bodyPr>
          <a:lstStyle/>
          <a:p>
            <a:pPr marL="285750" indent="-285750">
              <a:buFont typeface="Arial" panose="020B0604020202020204" pitchFamily="34" charset="0"/>
              <a:buChar char="•"/>
            </a:pPr>
            <a:r>
              <a:rPr lang="en-US" sz="1800" b="1"/>
              <a:t>Students will take courses that are most interesting to them based on the career exploration in </a:t>
            </a:r>
            <a:r>
              <a:rPr lang="en-US" sz="1800" b="1" err="1"/>
              <a:t>Schoolinks</a:t>
            </a:r>
            <a:r>
              <a:rPr lang="en-US" sz="1800" b="1"/>
              <a:t> and choosing a Program of Study that matches their interests</a:t>
            </a:r>
          </a:p>
          <a:p>
            <a:endParaRPr lang="en-US" sz="1800" b="1"/>
          </a:p>
          <a:p>
            <a:pPr marL="285750" indent="-285750">
              <a:buFont typeface="Arial" panose="020B0604020202020204" pitchFamily="34" charset="0"/>
              <a:buChar char="•"/>
            </a:pPr>
            <a:r>
              <a:rPr lang="en-US" sz="1800" b="1"/>
              <a:t>Students are encouraged to take courses that support their post-secondary/career readiness goals</a:t>
            </a:r>
          </a:p>
          <a:p>
            <a:endParaRPr lang="en-US" sz="1800" b="1"/>
          </a:p>
          <a:p>
            <a:pPr marL="285750" indent="-285750">
              <a:buFont typeface="Arial" panose="020B0604020202020204" pitchFamily="34" charset="0"/>
              <a:buChar char="•"/>
            </a:pPr>
            <a:r>
              <a:rPr lang="en-US" sz="1800" b="1"/>
              <a:t>By completing a Program of Study that aligns with a student's career interests there’s a seamless transition between high school and post-secondary preparation.</a:t>
            </a:r>
          </a:p>
          <a:p>
            <a:endParaRPr lang="en-US"/>
          </a:p>
        </p:txBody>
      </p:sp>
      <p:sp>
        <p:nvSpPr>
          <p:cNvPr id="19" name="Text Placeholder 7">
            <a:extLst>
              <a:ext uri="{FF2B5EF4-FFF2-40B4-BE49-F238E27FC236}">
                <a16:creationId xmlns:a16="http://schemas.microsoft.com/office/drawing/2014/main" id="{24EC0669-295A-40B7-8C8F-778A7AE8057B}"/>
              </a:ext>
            </a:extLst>
          </p:cNvPr>
          <p:cNvSpPr>
            <a:spLocks noGrp="1"/>
          </p:cNvSpPr>
          <p:nvPr>
            <p:ph type="body" sz="quarter" idx="3"/>
          </p:nvPr>
        </p:nvSpPr>
        <p:spPr>
          <a:xfrm>
            <a:off x="6911272" y="1414759"/>
            <a:ext cx="4783083" cy="823912"/>
          </a:xfrm>
        </p:spPr>
        <p:txBody>
          <a:bodyPr/>
          <a:lstStyle/>
          <a:p>
            <a:endParaRPr lang="en-US"/>
          </a:p>
        </p:txBody>
      </p:sp>
      <p:pic>
        <p:nvPicPr>
          <p:cNvPr id="8" name="Picture 7" descr="Diagram&#10;&#10;Description automatically generated">
            <a:extLst>
              <a:ext uri="{FF2B5EF4-FFF2-40B4-BE49-F238E27FC236}">
                <a16:creationId xmlns:a16="http://schemas.microsoft.com/office/drawing/2014/main" id="{66D2F984-198D-413E-9B6C-BDEDCA0D245E}"/>
              </a:ext>
            </a:extLst>
          </p:cNvPr>
          <p:cNvPicPr>
            <a:picLocks noChangeAspect="1"/>
          </p:cNvPicPr>
          <p:nvPr/>
        </p:nvPicPr>
        <p:blipFill>
          <a:blip r:embed="rId3"/>
          <a:stretch>
            <a:fillRect/>
          </a:stretch>
        </p:blipFill>
        <p:spPr>
          <a:xfrm>
            <a:off x="6272229" y="1361521"/>
            <a:ext cx="5850377" cy="3834932"/>
          </a:xfrm>
          <a:prstGeom prst="rect">
            <a:avLst/>
          </a:prstGeom>
          <a:noFill/>
        </p:spPr>
      </p:pic>
    </p:spTree>
    <p:extLst>
      <p:ext uri="{BB962C8B-B14F-4D97-AF65-F5344CB8AC3E}">
        <p14:creationId xmlns:p14="http://schemas.microsoft.com/office/powerpoint/2010/main" val="3479161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D36CD005-B516-8677-1FEA-081BC48AF69A}"/>
              </a:ext>
            </a:extLst>
          </p:cNvPr>
          <p:cNvSpPr>
            <a:spLocks noGrp="1"/>
          </p:cNvSpPr>
          <p:nvPr>
            <p:ph type="title"/>
          </p:nvPr>
        </p:nvSpPr>
        <p:spPr>
          <a:xfrm>
            <a:off x="-267855" y="-304800"/>
            <a:ext cx="12724221" cy="1657739"/>
          </a:xfrm>
        </p:spPr>
        <p:txBody>
          <a:bodyPr>
            <a:normAutofit/>
          </a:bodyPr>
          <a:lstStyle/>
          <a:p>
            <a:pPr algn="ctr"/>
            <a:r>
              <a:rPr lang="en-US" sz="3200"/>
              <a:t>There are 5 Endorsements</a:t>
            </a:r>
            <a:br>
              <a:rPr lang="en-US" sz="3200"/>
            </a:br>
            <a:r>
              <a:rPr lang="en-US" sz="3200"/>
              <a:t>The Options (Programs of Study) are more specific.</a:t>
            </a:r>
          </a:p>
        </p:txBody>
      </p:sp>
      <p:sp>
        <p:nvSpPr>
          <p:cNvPr id="5" name="Slide Number Placeholder 4">
            <a:extLst>
              <a:ext uri="{FF2B5EF4-FFF2-40B4-BE49-F238E27FC236}">
                <a16:creationId xmlns:a16="http://schemas.microsoft.com/office/drawing/2014/main" id="{32DEDF6E-08FC-40FE-865F-95808C16A625}"/>
              </a:ext>
            </a:extLst>
          </p:cNvPr>
          <p:cNvSpPr>
            <a:spLocks noGrp="1"/>
          </p:cNvSpPr>
          <p:nvPr>
            <p:ph type="sldNum" sz="quarter" idx="12"/>
          </p:nvPr>
        </p:nvSpPr>
        <p:spPr>
          <a:xfrm>
            <a:off x="8849751" y="6187538"/>
            <a:ext cx="2743200" cy="365125"/>
          </a:xfrm>
        </p:spPr>
        <p:txBody>
          <a:bodyPr anchor="ctr">
            <a:normAutofit/>
          </a:bodyPr>
          <a:lstStyle/>
          <a:p>
            <a:pPr>
              <a:spcAft>
                <a:spcPts val="600"/>
              </a:spcAft>
            </a:pPr>
            <a:fld id="{95CBEC59-7FF9-4688-98DF-89832A0C9025}" type="slidenum">
              <a:rPr lang="en-US" smtClean="0"/>
              <a:pPr>
                <a:spcAft>
                  <a:spcPts val="600"/>
                </a:spcAft>
              </a:pPr>
              <a:t>6</a:t>
            </a:fld>
            <a:endParaRPr lang="en-US"/>
          </a:p>
        </p:txBody>
      </p:sp>
      <p:pic>
        <p:nvPicPr>
          <p:cNvPr id="7" name="Picture 6">
            <a:extLst>
              <a:ext uri="{FF2B5EF4-FFF2-40B4-BE49-F238E27FC236}">
                <a16:creationId xmlns:a16="http://schemas.microsoft.com/office/drawing/2014/main" id="{56C46850-0E8D-0F5C-4B37-68CCB3A19BAD}"/>
              </a:ext>
            </a:extLst>
          </p:cNvPr>
          <p:cNvPicPr>
            <a:picLocks noChangeAspect="1"/>
          </p:cNvPicPr>
          <p:nvPr/>
        </p:nvPicPr>
        <p:blipFill>
          <a:blip r:embed="rId2"/>
          <a:stretch>
            <a:fillRect/>
          </a:stretch>
        </p:blipFill>
        <p:spPr>
          <a:xfrm>
            <a:off x="1209946" y="1261341"/>
            <a:ext cx="10223013" cy="5514363"/>
          </a:xfrm>
          <a:prstGeom prst="rect">
            <a:avLst/>
          </a:prstGeom>
        </p:spPr>
      </p:pic>
    </p:spTree>
    <p:extLst>
      <p:ext uri="{BB962C8B-B14F-4D97-AF65-F5344CB8AC3E}">
        <p14:creationId xmlns:p14="http://schemas.microsoft.com/office/powerpoint/2010/main" val="1320713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58A9A2C6-9603-4281-8FB6-78516E1C42F9}"/>
              </a:ext>
            </a:extLst>
          </p:cNvPr>
          <p:cNvSpPr>
            <a:spLocks noGrp="1"/>
          </p:cNvSpPr>
          <p:nvPr>
            <p:ph type="title"/>
          </p:nvPr>
        </p:nvSpPr>
        <p:spPr>
          <a:xfrm>
            <a:off x="928800" y="652069"/>
            <a:ext cx="3932237" cy="2390931"/>
          </a:xfrm>
        </p:spPr>
        <p:txBody>
          <a:bodyPr vert="horz" lIns="91440" tIns="45720" rIns="91440" bIns="45720" rtlCol="0" anchor="b">
            <a:normAutofit/>
          </a:bodyPr>
          <a:lstStyle/>
          <a:p>
            <a:r>
              <a:rPr lang="en-US" sz="3400" b="1" kern="1200">
                <a:latin typeface="+mj-lt"/>
                <a:ea typeface="+mj-ea"/>
                <a:cs typeface="+mj-cs"/>
              </a:rPr>
              <a:t>CTE Programs of Study and the             2025-2026 Course Catalog </a:t>
            </a:r>
          </a:p>
        </p:txBody>
      </p:sp>
      <p:sp>
        <p:nvSpPr>
          <p:cNvPr id="18" name="TextBox 17">
            <a:extLst>
              <a:ext uri="{FF2B5EF4-FFF2-40B4-BE49-F238E27FC236}">
                <a16:creationId xmlns:a16="http://schemas.microsoft.com/office/drawing/2014/main" id="{316A048D-D12B-474A-8522-A3296879971F}"/>
              </a:ext>
            </a:extLst>
          </p:cNvPr>
          <p:cNvSpPr txBox="1"/>
          <p:nvPr/>
        </p:nvSpPr>
        <p:spPr>
          <a:xfrm>
            <a:off x="548640" y="3332766"/>
            <a:ext cx="4312397" cy="2390932"/>
          </a:xfrm>
          <a:prstGeom prst="rect">
            <a:avLst/>
          </a:prstGeom>
        </p:spPr>
        <p:txBody>
          <a:bodyPr vert="horz" lIns="91440" tIns="45720" rIns="91440" bIns="45720" rtlCol="0">
            <a:normAutofit fontScale="92500"/>
          </a:bodyPr>
          <a:lstStyle/>
          <a:p>
            <a:pPr>
              <a:lnSpc>
                <a:spcPct val="90000"/>
              </a:lnSpc>
              <a:spcBef>
                <a:spcPts val="1000"/>
              </a:spcBef>
            </a:pPr>
            <a:r>
              <a:rPr lang="en-US" sz="2500" b="1" i="0" kern="1200">
                <a:solidFill>
                  <a:schemeClr val="tx2"/>
                </a:solidFill>
                <a:latin typeface="+mn-lt"/>
                <a:ea typeface="+mn-ea"/>
                <a:cs typeface="+mn-cs"/>
              </a:rPr>
              <a:t>The LCISD 2025-2026 Course Catalog highlights the CTE Programs of Study. This document gives the student an outline of the required courses, current earning potential and any certifications that are offered.</a:t>
            </a:r>
          </a:p>
        </p:txBody>
      </p:sp>
      <p:pic>
        <p:nvPicPr>
          <p:cNvPr id="8" name="Picture 7">
            <a:extLst>
              <a:ext uri="{FF2B5EF4-FFF2-40B4-BE49-F238E27FC236}">
                <a16:creationId xmlns:a16="http://schemas.microsoft.com/office/drawing/2014/main" id="{0A567D33-ACCD-4DF3-8CCF-A6CB7A7C1BAF}"/>
              </a:ext>
            </a:extLst>
          </p:cNvPr>
          <p:cNvPicPr>
            <a:picLocks noChangeAspect="1"/>
          </p:cNvPicPr>
          <p:nvPr/>
        </p:nvPicPr>
        <p:blipFill>
          <a:blip r:embed="rId3"/>
          <a:stretch>
            <a:fillRect/>
          </a:stretch>
        </p:blipFill>
        <p:spPr>
          <a:xfrm>
            <a:off x="4861037" y="2033427"/>
            <a:ext cx="3932238" cy="1781574"/>
          </a:xfrm>
          <a:prstGeom prst="rect">
            <a:avLst/>
          </a:prstGeom>
        </p:spPr>
      </p:pic>
      <p:pic>
        <p:nvPicPr>
          <p:cNvPr id="10" name="Picture 9">
            <a:extLst>
              <a:ext uri="{FF2B5EF4-FFF2-40B4-BE49-F238E27FC236}">
                <a16:creationId xmlns:a16="http://schemas.microsoft.com/office/drawing/2014/main" id="{D29DC3F1-A809-B811-12EA-4BE4FD71A356}"/>
              </a:ext>
            </a:extLst>
          </p:cNvPr>
          <p:cNvPicPr>
            <a:picLocks noChangeAspect="1"/>
          </p:cNvPicPr>
          <p:nvPr/>
        </p:nvPicPr>
        <p:blipFill>
          <a:blip r:embed="rId4"/>
          <a:stretch>
            <a:fillRect/>
          </a:stretch>
        </p:blipFill>
        <p:spPr>
          <a:xfrm>
            <a:off x="8895485" y="3043000"/>
            <a:ext cx="2719393" cy="3536053"/>
          </a:xfrm>
          <a:prstGeom prst="rect">
            <a:avLst/>
          </a:prstGeom>
        </p:spPr>
      </p:pic>
      <p:pic>
        <p:nvPicPr>
          <p:cNvPr id="16" name="Picture 15">
            <a:extLst>
              <a:ext uri="{FF2B5EF4-FFF2-40B4-BE49-F238E27FC236}">
                <a16:creationId xmlns:a16="http://schemas.microsoft.com/office/drawing/2014/main" id="{04CD9EB1-513C-2C52-49E3-2D5ED730C008}"/>
              </a:ext>
            </a:extLst>
          </p:cNvPr>
          <p:cNvPicPr>
            <a:picLocks noChangeAspect="1"/>
          </p:cNvPicPr>
          <p:nvPr/>
        </p:nvPicPr>
        <p:blipFill>
          <a:blip r:embed="rId5"/>
          <a:stretch>
            <a:fillRect/>
          </a:stretch>
        </p:blipFill>
        <p:spPr>
          <a:xfrm>
            <a:off x="8393945" y="352195"/>
            <a:ext cx="3373333" cy="1495339"/>
          </a:xfrm>
          <a:prstGeom prst="rect">
            <a:avLst/>
          </a:prstGeom>
        </p:spPr>
      </p:pic>
    </p:spTree>
    <p:extLst>
      <p:ext uri="{BB962C8B-B14F-4D97-AF65-F5344CB8AC3E}">
        <p14:creationId xmlns:p14="http://schemas.microsoft.com/office/powerpoint/2010/main" val="1406422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316A048D-D12B-474A-8522-A3296879971F}"/>
              </a:ext>
            </a:extLst>
          </p:cNvPr>
          <p:cNvSpPr txBox="1"/>
          <p:nvPr/>
        </p:nvSpPr>
        <p:spPr>
          <a:xfrm>
            <a:off x="6662057" y="3602731"/>
            <a:ext cx="4312397" cy="2390932"/>
          </a:xfrm>
          <a:prstGeom prst="rect">
            <a:avLst/>
          </a:prstGeom>
        </p:spPr>
        <p:txBody>
          <a:bodyPr vert="horz" lIns="91440" tIns="45720" rIns="91440" bIns="45720" rtlCol="0">
            <a:normAutofit/>
          </a:bodyPr>
          <a:lstStyle/>
          <a:p>
            <a:pPr>
              <a:lnSpc>
                <a:spcPct val="90000"/>
              </a:lnSpc>
              <a:spcBef>
                <a:spcPts val="1000"/>
              </a:spcBef>
            </a:pPr>
            <a:endParaRPr lang="en-US" sz="2500" b="1" i="0" kern="1200">
              <a:solidFill>
                <a:schemeClr val="tx2"/>
              </a:solidFill>
              <a:latin typeface="+mn-lt"/>
              <a:ea typeface="+mn-ea"/>
              <a:cs typeface="+mn-cs"/>
            </a:endParaRPr>
          </a:p>
        </p:txBody>
      </p:sp>
      <p:sp>
        <p:nvSpPr>
          <p:cNvPr id="11" name="TextBox 10">
            <a:extLst>
              <a:ext uri="{FF2B5EF4-FFF2-40B4-BE49-F238E27FC236}">
                <a16:creationId xmlns:a16="http://schemas.microsoft.com/office/drawing/2014/main" id="{C01A72FD-D033-4691-8312-8697A7E3AD72}"/>
              </a:ext>
            </a:extLst>
          </p:cNvPr>
          <p:cNvSpPr txBox="1"/>
          <p:nvPr/>
        </p:nvSpPr>
        <p:spPr>
          <a:xfrm>
            <a:off x="7419008" y="1333818"/>
            <a:ext cx="1809726" cy="369332"/>
          </a:xfrm>
          <a:prstGeom prst="rect">
            <a:avLst/>
          </a:prstGeom>
          <a:solidFill>
            <a:schemeClr val="bg1"/>
          </a:solidFill>
        </p:spPr>
        <p:txBody>
          <a:bodyPr wrap="none" rtlCol="0">
            <a:spAutoFit/>
          </a:bodyPr>
          <a:lstStyle/>
          <a:p>
            <a:r>
              <a:rPr lang="en-US" b="1"/>
              <a:t>Program of Study</a:t>
            </a:r>
          </a:p>
        </p:txBody>
      </p:sp>
      <p:sp>
        <p:nvSpPr>
          <p:cNvPr id="28" name="TextBox 27">
            <a:extLst>
              <a:ext uri="{FF2B5EF4-FFF2-40B4-BE49-F238E27FC236}">
                <a16:creationId xmlns:a16="http://schemas.microsoft.com/office/drawing/2014/main" id="{349E2897-ED02-4D92-A995-A6CCB8927FFA}"/>
              </a:ext>
            </a:extLst>
          </p:cNvPr>
          <p:cNvSpPr txBox="1"/>
          <p:nvPr/>
        </p:nvSpPr>
        <p:spPr>
          <a:xfrm>
            <a:off x="6460195" y="2418962"/>
            <a:ext cx="2858668" cy="646331"/>
          </a:xfrm>
          <a:prstGeom prst="rect">
            <a:avLst/>
          </a:prstGeom>
          <a:solidFill>
            <a:schemeClr val="bg1"/>
          </a:solidFill>
        </p:spPr>
        <p:txBody>
          <a:bodyPr wrap="none" rtlCol="0">
            <a:spAutoFit/>
          </a:bodyPr>
          <a:lstStyle/>
          <a:p>
            <a:r>
              <a:rPr lang="en-US" b="1"/>
              <a:t>List of Courses with content</a:t>
            </a:r>
          </a:p>
          <a:p>
            <a:r>
              <a:rPr lang="en-US" b="1"/>
              <a:t> descriptions that follow</a:t>
            </a:r>
          </a:p>
        </p:txBody>
      </p:sp>
      <p:sp>
        <p:nvSpPr>
          <p:cNvPr id="30" name="TextBox 29">
            <a:extLst>
              <a:ext uri="{FF2B5EF4-FFF2-40B4-BE49-F238E27FC236}">
                <a16:creationId xmlns:a16="http://schemas.microsoft.com/office/drawing/2014/main" id="{76F844CF-E313-408F-97B5-3E17F0FC9C43}"/>
              </a:ext>
            </a:extLst>
          </p:cNvPr>
          <p:cNvSpPr txBox="1"/>
          <p:nvPr/>
        </p:nvSpPr>
        <p:spPr>
          <a:xfrm>
            <a:off x="7796123" y="3907348"/>
            <a:ext cx="2304603" cy="646331"/>
          </a:xfrm>
          <a:prstGeom prst="rect">
            <a:avLst/>
          </a:prstGeom>
          <a:solidFill>
            <a:schemeClr val="bg1"/>
          </a:solidFill>
        </p:spPr>
        <p:txBody>
          <a:bodyPr wrap="square" rtlCol="0">
            <a:spAutoFit/>
          </a:bodyPr>
          <a:lstStyle/>
          <a:p>
            <a:r>
              <a:rPr lang="en-US" b="1"/>
              <a:t>Earning Chart and Certifications Chart</a:t>
            </a:r>
          </a:p>
        </p:txBody>
      </p:sp>
      <p:sp>
        <p:nvSpPr>
          <p:cNvPr id="31" name="Title 1">
            <a:extLst>
              <a:ext uri="{FF2B5EF4-FFF2-40B4-BE49-F238E27FC236}">
                <a16:creationId xmlns:a16="http://schemas.microsoft.com/office/drawing/2014/main" id="{499E6D77-9930-40AB-B02F-9372FFAFDAC2}"/>
              </a:ext>
            </a:extLst>
          </p:cNvPr>
          <p:cNvSpPr>
            <a:spLocks noGrp="1"/>
          </p:cNvSpPr>
          <p:nvPr>
            <p:ph type="title"/>
          </p:nvPr>
        </p:nvSpPr>
        <p:spPr>
          <a:xfrm>
            <a:off x="5445336" y="4791871"/>
            <a:ext cx="6106584" cy="1481726"/>
          </a:xfrm>
        </p:spPr>
        <p:txBody>
          <a:bodyPr vert="horz" lIns="91440" tIns="45720" rIns="91440" bIns="45720" rtlCol="0" anchor="b">
            <a:normAutofit fontScale="90000"/>
          </a:bodyPr>
          <a:lstStyle/>
          <a:p>
            <a:r>
              <a:rPr lang="en-US" sz="3400" b="1" kern="1200">
                <a:latin typeface="+mj-lt"/>
                <a:ea typeface="+mj-ea"/>
                <a:cs typeface="+mj-cs"/>
              </a:rPr>
              <a:t>What information is provided in the Course Catalog?</a:t>
            </a:r>
          </a:p>
        </p:txBody>
      </p:sp>
      <p:pic>
        <p:nvPicPr>
          <p:cNvPr id="3" name="Picture 2">
            <a:extLst>
              <a:ext uri="{FF2B5EF4-FFF2-40B4-BE49-F238E27FC236}">
                <a16:creationId xmlns:a16="http://schemas.microsoft.com/office/drawing/2014/main" id="{AA7AA860-28F7-9225-44C3-1AB05935B96A}"/>
              </a:ext>
            </a:extLst>
          </p:cNvPr>
          <p:cNvPicPr>
            <a:picLocks noChangeAspect="1"/>
          </p:cNvPicPr>
          <p:nvPr/>
        </p:nvPicPr>
        <p:blipFill>
          <a:blip r:embed="rId3"/>
          <a:stretch>
            <a:fillRect/>
          </a:stretch>
        </p:blipFill>
        <p:spPr>
          <a:xfrm>
            <a:off x="545594" y="30795"/>
            <a:ext cx="4558525" cy="5926827"/>
          </a:xfrm>
          <a:prstGeom prst="rect">
            <a:avLst/>
          </a:prstGeom>
        </p:spPr>
      </p:pic>
      <p:cxnSp>
        <p:nvCxnSpPr>
          <p:cNvPr id="29" name="Straight Arrow Connector 28">
            <a:extLst>
              <a:ext uri="{FF2B5EF4-FFF2-40B4-BE49-F238E27FC236}">
                <a16:creationId xmlns:a16="http://schemas.microsoft.com/office/drawing/2014/main" id="{9D3A148E-E588-4BE4-B114-9E4D0E1BC043}"/>
              </a:ext>
            </a:extLst>
          </p:cNvPr>
          <p:cNvCxnSpPr>
            <a:cxnSpLocks/>
          </p:cNvCxnSpPr>
          <p:nvPr/>
        </p:nvCxnSpPr>
        <p:spPr>
          <a:xfrm flipH="1">
            <a:off x="4541522" y="4239748"/>
            <a:ext cx="3107862" cy="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EBD6B05-1711-48EE-BEE9-BC98BA4F36F6}"/>
              </a:ext>
            </a:extLst>
          </p:cNvPr>
          <p:cNvCxnSpPr>
            <a:cxnSpLocks/>
            <a:stCxn id="11" idx="1"/>
          </p:cNvCxnSpPr>
          <p:nvPr/>
        </p:nvCxnSpPr>
        <p:spPr>
          <a:xfrm flipH="1" flipV="1">
            <a:off x="2706255" y="769069"/>
            <a:ext cx="4712753" cy="749415"/>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4BC6AB0-A9FF-414F-BA0E-AE5D635E52EA}"/>
              </a:ext>
            </a:extLst>
          </p:cNvPr>
          <p:cNvCxnSpPr>
            <a:cxnSpLocks/>
          </p:cNvCxnSpPr>
          <p:nvPr/>
        </p:nvCxnSpPr>
        <p:spPr>
          <a:xfrm flipH="1" flipV="1">
            <a:off x="2392218" y="2022233"/>
            <a:ext cx="4137333" cy="91204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4960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58A9A2C6-9603-4281-8FB6-78516E1C42F9}"/>
              </a:ext>
            </a:extLst>
          </p:cNvPr>
          <p:cNvSpPr>
            <a:spLocks noGrp="1"/>
          </p:cNvSpPr>
          <p:nvPr>
            <p:ph type="title"/>
          </p:nvPr>
        </p:nvSpPr>
        <p:spPr>
          <a:xfrm>
            <a:off x="928800" y="652069"/>
            <a:ext cx="3932237" cy="2390931"/>
          </a:xfrm>
        </p:spPr>
        <p:txBody>
          <a:bodyPr vert="horz" lIns="91440" tIns="45720" rIns="91440" bIns="45720" rtlCol="0" anchor="b">
            <a:normAutofit/>
          </a:bodyPr>
          <a:lstStyle/>
          <a:p>
            <a:r>
              <a:rPr lang="en-US" sz="3400" b="1" kern="1200">
                <a:latin typeface="+mj-lt"/>
                <a:ea typeface="+mj-ea"/>
                <a:cs typeface="+mj-cs"/>
              </a:rPr>
              <a:t>Where else can I find information on the Programs of Study</a:t>
            </a:r>
          </a:p>
        </p:txBody>
      </p:sp>
      <p:sp>
        <p:nvSpPr>
          <p:cNvPr id="18" name="TextBox 17">
            <a:extLst>
              <a:ext uri="{FF2B5EF4-FFF2-40B4-BE49-F238E27FC236}">
                <a16:creationId xmlns:a16="http://schemas.microsoft.com/office/drawing/2014/main" id="{316A048D-D12B-474A-8522-A3296879971F}"/>
              </a:ext>
            </a:extLst>
          </p:cNvPr>
          <p:cNvSpPr txBox="1"/>
          <p:nvPr/>
        </p:nvSpPr>
        <p:spPr>
          <a:xfrm>
            <a:off x="548641" y="3332766"/>
            <a:ext cx="3195722" cy="2390932"/>
          </a:xfrm>
          <a:prstGeom prst="rect">
            <a:avLst/>
          </a:prstGeom>
        </p:spPr>
        <p:txBody>
          <a:bodyPr vert="horz" lIns="91440" tIns="45720" rIns="91440" bIns="45720" rtlCol="0">
            <a:normAutofit/>
          </a:bodyPr>
          <a:lstStyle/>
          <a:p>
            <a:pPr>
              <a:lnSpc>
                <a:spcPct val="90000"/>
              </a:lnSpc>
              <a:spcBef>
                <a:spcPts val="1000"/>
              </a:spcBef>
            </a:pPr>
            <a:r>
              <a:rPr lang="en-US" sz="2500" b="1" i="0" kern="1200">
                <a:solidFill>
                  <a:schemeClr val="tx2"/>
                </a:solidFill>
                <a:latin typeface="+mn-lt"/>
                <a:ea typeface="+mn-ea"/>
                <a:cs typeface="+mn-cs"/>
              </a:rPr>
              <a:t>Please visit the CTE webpage:</a:t>
            </a:r>
          </a:p>
          <a:p>
            <a:pPr>
              <a:lnSpc>
                <a:spcPct val="90000"/>
              </a:lnSpc>
              <a:spcBef>
                <a:spcPts val="1000"/>
              </a:spcBef>
            </a:pPr>
            <a:r>
              <a:rPr lang="en-US" b="1" i="0" kern="1200">
                <a:solidFill>
                  <a:schemeClr val="tx2"/>
                </a:solidFill>
                <a:latin typeface="+mn-lt"/>
                <a:ea typeface="+mn-ea"/>
                <a:cs typeface="+mn-cs"/>
                <a:hlinkClick r:id="rId3"/>
              </a:rPr>
              <a:t>https://www.lcisd.org/departments/academics/cte/programs-of-study</a:t>
            </a:r>
            <a:endParaRPr lang="en-US" b="1" i="0" kern="1200">
              <a:solidFill>
                <a:schemeClr val="tx2"/>
              </a:solidFill>
              <a:latin typeface="+mn-lt"/>
              <a:ea typeface="+mn-ea"/>
              <a:cs typeface="+mn-cs"/>
            </a:endParaRPr>
          </a:p>
          <a:p>
            <a:pPr>
              <a:lnSpc>
                <a:spcPct val="90000"/>
              </a:lnSpc>
              <a:spcBef>
                <a:spcPts val="1000"/>
              </a:spcBef>
            </a:pPr>
            <a:endParaRPr lang="en-US" sz="2500" b="1" i="0" kern="1200">
              <a:solidFill>
                <a:schemeClr val="tx2"/>
              </a:solidFill>
              <a:latin typeface="+mn-lt"/>
              <a:ea typeface="+mn-ea"/>
              <a:cs typeface="+mn-cs"/>
            </a:endParaRPr>
          </a:p>
        </p:txBody>
      </p:sp>
      <p:sp>
        <p:nvSpPr>
          <p:cNvPr id="7" name="TextBox 6">
            <a:extLst>
              <a:ext uri="{FF2B5EF4-FFF2-40B4-BE49-F238E27FC236}">
                <a16:creationId xmlns:a16="http://schemas.microsoft.com/office/drawing/2014/main" id="{FF9801B3-4EA6-402C-9119-CFDA518A83AC}"/>
              </a:ext>
            </a:extLst>
          </p:cNvPr>
          <p:cNvSpPr txBox="1"/>
          <p:nvPr/>
        </p:nvSpPr>
        <p:spPr>
          <a:xfrm>
            <a:off x="8829523" y="981452"/>
            <a:ext cx="2980266" cy="646331"/>
          </a:xfrm>
          <a:prstGeom prst="rect">
            <a:avLst/>
          </a:prstGeom>
          <a:noFill/>
        </p:spPr>
        <p:txBody>
          <a:bodyPr wrap="square">
            <a:spAutoFit/>
          </a:bodyPr>
          <a:lstStyle/>
          <a:p>
            <a:r>
              <a:rPr lang="en-US">
                <a:hlinkClick r:id="rId4"/>
              </a:rPr>
              <a:t>https://youtu.be/Kneqr5_lp-Y</a:t>
            </a:r>
            <a:endParaRPr lang="en-US"/>
          </a:p>
          <a:p>
            <a:endParaRPr lang="en-US"/>
          </a:p>
        </p:txBody>
      </p:sp>
      <p:pic>
        <p:nvPicPr>
          <p:cNvPr id="9" name="Picture 8" descr="A picture containing text, person&#10;&#10;Description automatically generated">
            <a:extLst>
              <a:ext uri="{FF2B5EF4-FFF2-40B4-BE49-F238E27FC236}">
                <a16:creationId xmlns:a16="http://schemas.microsoft.com/office/drawing/2014/main" id="{76DC3D58-A845-45A3-842B-AF734885E3C8}"/>
              </a:ext>
            </a:extLst>
          </p:cNvPr>
          <p:cNvPicPr>
            <a:picLocks noChangeAspect="1"/>
          </p:cNvPicPr>
          <p:nvPr/>
        </p:nvPicPr>
        <p:blipFill>
          <a:blip r:embed="rId5"/>
          <a:stretch>
            <a:fillRect/>
          </a:stretch>
        </p:blipFill>
        <p:spPr>
          <a:xfrm>
            <a:off x="4709963" y="544973"/>
            <a:ext cx="4026107" cy="2787793"/>
          </a:xfrm>
          <a:prstGeom prst="rect">
            <a:avLst/>
          </a:prstGeom>
        </p:spPr>
      </p:pic>
      <p:sp>
        <p:nvSpPr>
          <p:cNvPr id="13" name="TextBox 12">
            <a:extLst>
              <a:ext uri="{FF2B5EF4-FFF2-40B4-BE49-F238E27FC236}">
                <a16:creationId xmlns:a16="http://schemas.microsoft.com/office/drawing/2014/main" id="{3C22CB43-70D5-4A66-AD90-E45C45B67948}"/>
              </a:ext>
            </a:extLst>
          </p:cNvPr>
          <p:cNvSpPr txBox="1"/>
          <p:nvPr/>
        </p:nvSpPr>
        <p:spPr>
          <a:xfrm>
            <a:off x="8530771" y="5077367"/>
            <a:ext cx="3112589" cy="646331"/>
          </a:xfrm>
          <a:prstGeom prst="rect">
            <a:avLst/>
          </a:prstGeom>
          <a:noFill/>
        </p:spPr>
        <p:txBody>
          <a:bodyPr wrap="square">
            <a:spAutoFit/>
          </a:bodyPr>
          <a:lstStyle/>
          <a:p>
            <a:r>
              <a:rPr lang="en-US">
                <a:solidFill>
                  <a:schemeClr val="bg1"/>
                </a:solidFill>
                <a:hlinkClick r:id="rId6"/>
              </a:rPr>
              <a:t>https://youtu.be/7XI0ivH2bBw</a:t>
            </a:r>
            <a:endParaRPr lang="en-US">
              <a:solidFill>
                <a:schemeClr val="bg1"/>
              </a:solidFill>
            </a:endParaRPr>
          </a:p>
          <a:p>
            <a:endParaRPr lang="en-US">
              <a:solidFill>
                <a:schemeClr val="bg1"/>
              </a:solidFill>
            </a:endParaRPr>
          </a:p>
        </p:txBody>
      </p:sp>
      <p:pic>
        <p:nvPicPr>
          <p:cNvPr id="12" name="Picture 11" descr="A picture containing text, person, indoor&#10;&#10;Description automatically generated">
            <a:extLst>
              <a:ext uri="{FF2B5EF4-FFF2-40B4-BE49-F238E27FC236}">
                <a16:creationId xmlns:a16="http://schemas.microsoft.com/office/drawing/2014/main" id="{C83D3658-91D4-4EEF-8AC6-A2866A055AC2}"/>
              </a:ext>
            </a:extLst>
          </p:cNvPr>
          <p:cNvPicPr>
            <a:picLocks noChangeAspect="1"/>
          </p:cNvPicPr>
          <p:nvPr/>
        </p:nvPicPr>
        <p:blipFill>
          <a:blip r:embed="rId7"/>
          <a:stretch>
            <a:fillRect/>
          </a:stretch>
        </p:blipFill>
        <p:spPr>
          <a:xfrm>
            <a:off x="7214083" y="2565000"/>
            <a:ext cx="4736709" cy="2328298"/>
          </a:xfrm>
          <a:prstGeom prst="rect">
            <a:avLst/>
          </a:prstGeom>
        </p:spPr>
      </p:pic>
      <p:sp>
        <p:nvSpPr>
          <p:cNvPr id="10" name="TextBox 9">
            <a:extLst>
              <a:ext uri="{FF2B5EF4-FFF2-40B4-BE49-F238E27FC236}">
                <a16:creationId xmlns:a16="http://schemas.microsoft.com/office/drawing/2014/main" id="{80514C33-DC14-46FA-9BB1-169C3E603205}"/>
              </a:ext>
            </a:extLst>
          </p:cNvPr>
          <p:cNvSpPr txBox="1"/>
          <p:nvPr/>
        </p:nvSpPr>
        <p:spPr>
          <a:xfrm>
            <a:off x="4150680" y="5836599"/>
            <a:ext cx="7075714" cy="646331"/>
          </a:xfrm>
          <a:prstGeom prst="rect">
            <a:avLst/>
          </a:prstGeom>
          <a:noFill/>
        </p:spPr>
        <p:txBody>
          <a:bodyPr wrap="square">
            <a:spAutoFit/>
          </a:bodyPr>
          <a:lstStyle/>
          <a:p>
            <a:r>
              <a:rPr lang="en-US" b="1">
                <a:solidFill>
                  <a:schemeClr val="bg1"/>
                </a:solidFill>
                <a:hlinkClick r:id="rId8"/>
              </a:rPr>
              <a:t>https://youtu.be/WPXg-cgiJqM</a:t>
            </a:r>
            <a:endParaRPr lang="en-US" b="1">
              <a:solidFill>
                <a:schemeClr val="bg1"/>
              </a:solidFill>
            </a:endParaRPr>
          </a:p>
          <a:p>
            <a:endParaRPr lang="en-US" b="1">
              <a:solidFill>
                <a:schemeClr val="bg1"/>
              </a:solidFill>
            </a:endParaRPr>
          </a:p>
        </p:txBody>
      </p:sp>
      <p:pic>
        <p:nvPicPr>
          <p:cNvPr id="4" name="Picture 3" descr="A picture containing person&#10;&#10;Description automatically generated">
            <a:extLst>
              <a:ext uri="{FF2B5EF4-FFF2-40B4-BE49-F238E27FC236}">
                <a16:creationId xmlns:a16="http://schemas.microsoft.com/office/drawing/2014/main" id="{AAE45B8B-2A03-47BF-8C9D-195880BBD917}"/>
              </a:ext>
            </a:extLst>
          </p:cNvPr>
          <p:cNvPicPr>
            <a:picLocks noChangeAspect="1"/>
          </p:cNvPicPr>
          <p:nvPr/>
        </p:nvPicPr>
        <p:blipFill>
          <a:blip r:embed="rId9"/>
          <a:stretch>
            <a:fillRect/>
          </a:stretch>
        </p:blipFill>
        <p:spPr>
          <a:xfrm>
            <a:off x="3744362" y="4137613"/>
            <a:ext cx="4229142" cy="1511369"/>
          </a:xfrm>
          <a:prstGeom prst="rect">
            <a:avLst/>
          </a:prstGeom>
        </p:spPr>
      </p:pic>
    </p:spTree>
    <p:extLst>
      <p:ext uri="{BB962C8B-B14F-4D97-AF65-F5344CB8AC3E}">
        <p14:creationId xmlns:p14="http://schemas.microsoft.com/office/powerpoint/2010/main" val="3643602421"/>
      </p:ext>
    </p:extLst>
  </p:cSld>
  <p:clrMapOvr>
    <a:masterClrMapping/>
  </p:clrMapOvr>
</p:sld>
</file>

<file path=ppt/theme/theme1.xml><?xml version="1.0" encoding="utf-8"?>
<a:theme xmlns:a="http://schemas.openxmlformats.org/drawingml/2006/main" name="Office Theme">
  <a:themeElements>
    <a:clrScheme name="ELT">
      <a:dk1>
        <a:sysClr val="windowText" lastClr="000000"/>
      </a:dk1>
      <a:lt1>
        <a:sysClr val="window" lastClr="FFFFFF"/>
      </a:lt1>
      <a:dk2>
        <a:srgbClr val="FFCD6B"/>
      </a:dk2>
      <a:lt2>
        <a:srgbClr val="BE005A"/>
      </a:lt2>
      <a:accent1>
        <a:srgbClr val="3B2CAC"/>
      </a:accent1>
      <a:accent2>
        <a:srgbClr val="0062FF"/>
      </a:accent2>
      <a:accent3>
        <a:srgbClr val="007A00"/>
      </a:accent3>
      <a:accent4>
        <a:srgbClr val="DE6600"/>
      </a:accent4>
      <a:accent5>
        <a:srgbClr val="AC0037"/>
      </a:accent5>
      <a:accent6>
        <a:srgbClr val="FFFF00"/>
      </a:accent6>
      <a:hlink>
        <a:srgbClr val="FFFFFF"/>
      </a:hlink>
      <a:folHlink>
        <a:srgbClr val="FFFFFF"/>
      </a:folHlink>
    </a:clrScheme>
    <a:fontScheme name="Custom 2">
      <a:majorFont>
        <a:latin typeface="Avenir Next LT Pro"/>
        <a:ea typeface=""/>
        <a:cs typeface=""/>
      </a:majorFont>
      <a:minorFont>
        <a:latin typeface="Speak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bg2">
                <a:alpha val="85000"/>
              </a:schemeClr>
            </a:gs>
            <a:gs pos="100000">
              <a:schemeClr val="accent1">
                <a:alpha val="85000"/>
              </a:schemeClr>
            </a:gs>
          </a:gsLst>
          <a:lin ang="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LT_Template_ModernBoldSophisticated_MO -v5" id="{DF46818F-9661-49C4-BAE8-F3223317B502}" vid="{463BCE77-CCA7-43EE-ABCB-1B1D536A66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9fc9171bb41dc08635275f351de8590">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29387215989a890c06011de04edfe97d"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04F5DC0-7B0F-411B-A0C5-A1B1D5EB33B4}">
  <ds:schemaRefs>
    <ds:schemaRef ds:uri="16c05727-aa75-4e4a-9b5f-8a80a1165891"/>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242AFFF-C96F-4C05-9045-3240A5329ECA}">
  <ds:schemaRefs>
    <ds:schemaRef ds:uri="16c05727-aa75-4e4a-9b5f-8a80a1165891"/>
    <ds:schemaRef ds:uri="71af3243-3dd4-4a8d-8c0d-dd76da1f02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17F9CC6-F7CA-41EA-81DA-97EFF19429B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712</Words>
  <Application>Microsoft Office PowerPoint</Application>
  <PresentationFormat>Widescreen</PresentationFormat>
  <Paragraphs>92</Paragraphs>
  <Slides>27</Slides>
  <Notes>7</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Speak Pro</vt:lpstr>
      <vt:lpstr>Avenir Next LT Pro</vt:lpstr>
      <vt:lpstr>Arial</vt:lpstr>
      <vt:lpstr>Calibri</vt:lpstr>
      <vt:lpstr>Office Theme</vt:lpstr>
      <vt:lpstr>High School Endorsement Selection</vt:lpstr>
      <vt:lpstr>There are a lot of careers out there. LCISD students have a wealth of choices for their plans after high school. The foundation high school program plus endorsement help students focus their interest, select their coursework, and better plan for their postsecondary training and education. </vt:lpstr>
      <vt:lpstr>Career Exploration</vt:lpstr>
      <vt:lpstr>PowerPoint Presentation</vt:lpstr>
      <vt:lpstr>Benefits to Choosing Your Program of Study/Endorsement</vt:lpstr>
      <vt:lpstr>There are 5 Endorsements The Options (Programs of Study) are more specific.</vt:lpstr>
      <vt:lpstr>CTE Programs of Study and the             2025-2026 Course Catalog </vt:lpstr>
      <vt:lpstr>What information is provided in the Course Catalog?</vt:lpstr>
      <vt:lpstr>Where else can I find information on the Programs of Study</vt:lpstr>
      <vt:lpstr>LCISD PROGRAMS OF STUDY</vt:lpstr>
      <vt:lpstr>PowerPoint Presentation</vt:lpstr>
      <vt:lpstr>ENDORSEMENT FLOWCHARTS</vt:lpstr>
      <vt:lpstr>Multidisciplinary</vt:lpstr>
      <vt:lpstr>Multidisciplinary Options</vt:lpstr>
      <vt:lpstr>Selecting the Endorsement</vt:lpstr>
      <vt:lpstr>COMPLETING THE ENDORSEMENT SELECTION FORM</vt:lpstr>
      <vt:lpstr>PowerPoint Presentation</vt:lpstr>
      <vt:lpstr>PowerPoint Presentation</vt:lpstr>
      <vt:lpstr>INPUT ENDORSEMENT/PATHWAY OPTION IN SKYWARD</vt:lpstr>
      <vt:lpstr>THIS VIDEO HAS STEP-BY-STEP DIRECTIONS:  https://youtu.be/xvh48V7cLFI</vt:lpstr>
      <vt:lpstr>PowerPoint Presentation</vt:lpstr>
      <vt:lpstr>PowerPoint Presentation</vt:lpstr>
      <vt:lpstr>PowerPoint Presentation</vt:lpstr>
      <vt:lpstr>PowerPoint Presentation</vt:lpstr>
      <vt:lpstr>PowerPoint Presentation</vt:lpstr>
      <vt:lpstr>2025-2026 Course Catalog</vt:lpstr>
      <vt:lpstr>Contact your counselor if you have any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 School Endorsement Selection</dc:title>
  <dc:creator/>
  <cp:lastModifiedBy/>
  <cp:revision>2</cp:revision>
  <dcterms:created xsi:type="dcterms:W3CDTF">2021-01-13T21:08:50Z</dcterms:created>
  <dcterms:modified xsi:type="dcterms:W3CDTF">2024-10-04T15:56:30Z</dcterms:modified>
</cp:coreProperties>
</file>